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7" r:id="rId1"/>
  </p:sldMasterIdLst>
  <p:notesMasterIdLst>
    <p:notesMasterId r:id="rId17"/>
  </p:notesMasterIdLst>
  <p:sldIdLst>
    <p:sldId id="256" r:id="rId2"/>
    <p:sldId id="347" r:id="rId3"/>
    <p:sldId id="344" r:id="rId4"/>
    <p:sldId id="346" r:id="rId5"/>
    <p:sldId id="260" r:id="rId6"/>
    <p:sldId id="348" r:id="rId7"/>
    <p:sldId id="262" r:id="rId8"/>
    <p:sldId id="289" r:id="rId9"/>
    <p:sldId id="285" r:id="rId10"/>
    <p:sldId id="276" r:id="rId11"/>
    <p:sldId id="345" r:id="rId12"/>
    <p:sldId id="266" r:id="rId13"/>
    <p:sldId id="284" r:id="rId14"/>
    <p:sldId id="292" r:id="rId15"/>
    <p:sldId id="320" r:id="rId16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Condensed Light" panose="02000000000000000000" pitchFamily="2" charset="0"/>
      <p:regular r:id="rId26"/>
      <p:bold r:id="rId27"/>
      <p:italic r:id="rId28"/>
      <p:boldItalic r:id="rId29"/>
    </p:embeddedFont>
    <p:embeddedFont>
      <p:font typeface="Squada One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560F58-28E2-4217-A78A-06C8B63FFC94}">
  <a:tblStyle styleId="{DC560F58-28E2-4217-A78A-06C8B63FFC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3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a39e48574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a39e48574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216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a39e48574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a39e48574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a39e485748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a39e485748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a39e485748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a39e48574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9d22b0d907_0_2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9d22b0d907_0_2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200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a39e485748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a39e485748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067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a39e485748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a39e485748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374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a39e48574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a39e48574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a39e485748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a39e485748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a39e48574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a39e48574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39e48574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39e48574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6">
  <p:cSld name="CUSTOM_19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71524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72867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5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926" y="-847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59554" y="-846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7">
  <p:cSld name="CUSTOM_60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5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7" name="Google Shape;507;p55"/>
          <p:cNvSpPr txBox="1">
            <a:spLocks noGrp="1"/>
          </p:cNvSpPr>
          <p:nvPr>
            <p:ph type="ctrTitle" idx="2"/>
          </p:nvPr>
        </p:nvSpPr>
        <p:spPr>
          <a:xfrm>
            <a:off x="2393800" y="3851557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08" name="Google Shape;508;p55"/>
          <p:cNvSpPr txBox="1">
            <a:spLocks noGrp="1"/>
          </p:cNvSpPr>
          <p:nvPr>
            <p:ph type="subTitle" idx="1"/>
          </p:nvPr>
        </p:nvSpPr>
        <p:spPr>
          <a:xfrm>
            <a:off x="2393800" y="4112538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9" name="Google Shape;509;p55"/>
          <p:cNvSpPr txBox="1">
            <a:spLocks noGrp="1"/>
          </p:cNvSpPr>
          <p:nvPr>
            <p:ph type="ctrTitle" idx="3"/>
          </p:nvPr>
        </p:nvSpPr>
        <p:spPr>
          <a:xfrm>
            <a:off x="4454450" y="3859775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10" name="Google Shape;510;p55"/>
          <p:cNvSpPr txBox="1">
            <a:spLocks noGrp="1"/>
          </p:cNvSpPr>
          <p:nvPr>
            <p:ph type="subTitle" idx="4"/>
          </p:nvPr>
        </p:nvSpPr>
        <p:spPr>
          <a:xfrm>
            <a:off x="4454600" y="4111838"/>
            <a:ext cx="1231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1" name="Google Shape;511;p55"/>
          <p:cNvSpPr txBox="1">
            <a:spLocks noGrp="1"/>
          </p:cNvSpPr>
          <p:nvPr>
            <p:ph type="ctrTitle" idx="5"/>
          </p:nvPr>
        </p:nvSpPr>
        <p:spPr>
          <a:xfrm>
            <a:off x="3443775" y="1362901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subTitle" idx="6"/>
          </p:nvPr>
        </p:nvSpPr>
        <p:spPr>
          <a:xfrm>
            <a:off x="3443626" y="1656449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3" name="Google Shape;513;p55"/>
          <p:cNvSpPr txBox="1">
            <a:spLocks noGrp="1"/>
          </p:cNvSpPr>
          <p:nvPr>
            <p:ph type="ctrTitle" idx="7"/>
          </p:nvPr>
        </p:nvSpPr>
        <p:spPr>
          <a:xfrm>
            <a:off x="5498425" y="1361363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14" name="Google Shape;514;p55"/>
          <p:cNvSpPr txBox="1">
            <a:spLocks noGrp="1"/>
          </p:cNvSpPr>
          <p:nvPr>
            <p:ph type="subTitle" idx="8"/>
          </p:nvPr>
        </p:nvSpPr>
        <p:spPr>
          <a:xfrm>
            <a:off x="5498325" y="1654912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CUSTOM_34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9"/>
          <p:cNvSpPr txBox="1">
            <a:spLocks noGrp="1"/>
          </p:cNvSpPr>
          <p:nvPr>
            <p:ph type="ctrTitle"/>
          </p:nvPr>
        </p:nvSpPr>
        <p:spPr>
          <a:xfrm flipH="1">
            <a:off x="457200" y="1443030"/>
            <a:ext cx="2695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1" name="Google Shape;541;p59"/>
          <p:cNvSpPr txBox="1"/>
          <p:nvPr/>
        </p:nvSpPr>
        <p:spPr>
          <a:xfrm>
            <a:off x="3390325" y="2006627"/>
            <a:ext cx="28182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</a:t>
            </a: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3716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D80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59"/>
          <p:cNvSpPr txBox="1">
            <a:spLocks noGrp="1"/>
          </p:cNvSpPr>
          <p:nvPr>
            <p:ph type="subTitle" idx="1"/>
          </p:nvPr>
        </p:nvSpPr>
        <p:spPr>
          <a:xfrm>
            <a:off x="457188" y="2038763"/>
            <a:ext cx="26958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pic>
        <p:nvPicPr>
          <p:cNvPr id="543" name="Google Shape;54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071778" y="-1374105"/>
            <a:ext cx="4072221" cy="3674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058749" y="2776786"/>
            <a:ext cx="4072221" cy="3674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1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1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47964" y="31352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984228" y="30553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4825200" y="1728900"/>
            <a:ext cx="2490300" cy="16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8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2722955" y="3329200"/>
            <a:ext cx="3698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ctrTitle"/>
          </p:nvPr>
        </p:nvSpPr>
        <p:spPr>
          <a:xfrm>
            <a:off x="1710150" y="1328125"/>
            <a:ext cx="5723700" cy="18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340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79774" y="-405667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988976" y="2112358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4838200" y="1496605"/>
            <a:ext cx="32427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2"/>
          </p:nvPr>
        </p:nvSpPr>
        <p:spPr>
          <a:xfrm>
            <a:off x="4838200" y="3792973"/>
            <a:ext cx="32427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ctrTitle"/>
          </p:nvPr>
        </p:nvSpPr>
        <p:spPr>
          <a:xfrm flipH="1">
            <a:off x="457275" y="1931475"/>
            <a:ext cx="2875200" cy="12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ctrTitle" idx="3"/>
          </p:nvPr>
        </p:nvSpPr>
        <p:spPr>
          <a:xfrm>
            <a:off x="4838200" y="1336535"/>
            <a:ext cx="3242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ctrTitle" idx="4"/>
          </p:nvPr>
        </p:nvSpPr>
        <p:spPr>
          <a:xfrm>
            <a:off x="4838200" y="3626911"/>
            <a:ext cx="3242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675" y="-5334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4675" y="354977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/>
          <p:nvPr/>
        </p:nvSpPr>
        <p:spPr>
          <a:xfrm>
            <a:off x="4226350" y="2752750"/>
            <a:ext cx="4470600" cy="194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4226350" y="441872"/>
            <a:ext cx="4470600" cy="194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47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44029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405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33"/>
          <p:cNvSpPr txBox="1">
            <a:spLocks noGrp="1"/>
          </p:cNvSpPr>
          <p:nvPr>
            <p:ph type="subTitle" idx="1"/>
          </p:nvPr>
        </p:nvSpPr>
        <p:spPr>
          <a:xfrm>
            <a:off x="905500" y="2764675"/>
            <a:ext cx="14385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subTitle" idx="2"/>
          </p:nvPr>
        </p:nvSpPr>
        <p:spPr>
          <a:xfrm>
            <a:off x="2896725" y="2761596"/>
            <a:ext cx="13971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subTitle" idx="3"/>
          </p:nvPr>
        </p:nvSpPr>
        <p:spPr>
          <a:xfrm>
            <a:off x="4879150" y="2761049"/>
            <a:ext cx="1381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4"/>
          </p:nvPr>
        </p:nvSpPr>
        <p:spPr>
          <a:xfrm>
            <a:off x="6833675" y="2760900"/>
            <a:ext cx="13971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subTitle" idx="5"/>
          </p:nvPr>
        </p:nvSpPr>
        <p:spPr>
          <a:xfrm>
            <a:off x="926600" y="2449250"/>
            <a:ext cx="14385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6"/>
          </p:nvPr>
        </p:nvSpPr>
        <p:spPr>
          <a:xfrm>
            <a:off x="2896724" y="2443588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1" name="Google Shape;291;p33"/>
          <p:cNvSpPr txBox="1">
            <a:spLocks noGrp="1"/>
          </p:cNvSpPr>
          <p:nvPr>
            <p:ph type="subTitle" idx="7"/>
          </p:nvPr>
        </p:nvSpPr>
        <p:spPr>
          <a:xfrm>
            <a:off x="4880055" y="2445872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2" name="Google Shape;292;p33"/>
          <p:cNvSpPr txBox="1">
            <a:spLocks noGrp="1"/>
          </p:cNvSpPr>
          <p:nvPr>
            <p:ph type="subTitle" idx="8"/>
          </p:nvPr>
        </p:nvSpPr>
        <p:spPr>
          <a:xfrm>
            <a:off x="6847773" y="2448299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48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>
            <a:spLocks noGrp="1"/>
          </p:cNvSpPr>
          <p:nvPr>
            <p:ph type="ctrTitle"/>
          </p:nvPr>
        </p:nvSpPr>
        <p:spPr>
          <a:xfrm flipH="1">
            <a:off x="540000" y="448619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 txBox="1">
            <a:spLocks noGrp="1"/>
          </p:cNvSpPr>
          <p:nvPr>
            <p:ph type="subTitle" idx="1"/>
          </p:nvPr>
        </p:nvSpPr>
        <p:spPr>
          <a:xfrm>
            <a:off x="1526019" y="2570265"/>
            <a:ext cx="18129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2"/>
          </p:nvPr>
        </p:nvSpPr>
        <p:spPr>
          <a:xfrm>
            <a:off x="3635401" y="2570272"/>
            <a:ext cx="1873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4"/>
          <p:cNvSpPr txBox="1">
            <a:spLocks noGrp="1"/>
          </p:cNvSpPr>
          <p:nvPr>
            <p:ph type="subTitle" idx="3"/>
          </p:nvPr>
        </p:nvSpPr>
        <p:spPr>
          <a:xfrm>
            <a:off x="5797968" y="2559605"/>
            <a:ext cx="18507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subTitle" idx="4"/>
          </p:nvPr>
        </p:nvSpPr>
        <p:spPr>
          <a:xfrm>
            <a:off x="1526019" y="3166668"/>
            <a:ext cx="18129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0" name="Google Shape;300;p34"/>
          <p:cNvSpPr txBox="1">
            <a:spLocks noGrp="1"/>
          </p:cNvSpPr>
          <p:nvPr>
            <p:ph type="subTitle" idx="5"/>
          </p:nvPr>
        </p:nvSpPr>
        <p:spPr>
          <a:xfrm>
            <a:off x="3646051" y="3166668"/>
            <a:ext cx="18519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ubTitle" idx="6"/>
          </p:nvPr>
        </p:nvSpPr>
        <p:spPr>
          <a:xfrm>
            <a:off x="5797968" y="3170098"/>
            <a:ext cx="18507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2" name="Google Shape;302;p34"/>
          <p:cNvSpPr/>
          <p:nvPr/>
        </p:nvSpPr>
        <p:spPr>
          <a:xfrm rot="5400000">
            <a:off x="10770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4"/>
          <p:cNvSpPr/>
          <p:nvPr/>
        </p:nvSpPr>
        <p:spPr>
          <a:xfrm rot="5400000">
            <a:off x="321671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4"/>
          <p:cNvSpPr/>
          <p:nvPr/>
        </p:nvSpPr>
        <p:spPr>
          <a:xfrm rot="5400000">
            <a:off x="53563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50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8" name="Google Shape;338;p39"/>
          <p:cNvSpPr txBox="1">
            <a:spLocks noGrp="1"/>
          </p:cNvSpPr>
          <p:nvPr>
            <p:ph type="subTitle" idx="1"/>
          </p:nvPr>
        </p:nvSpPr>
        <p:spPr>
          <a:xfrm>
            <a:off x="1203833" y="2719326"/>
            <a:ext cx="22401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39"/>
          <p:cNvSpPr txBox="1">
            <a:spLocks noGrp="1"/>
          </p:cNvSpPr>
          <p:nvPr>
            <p:ph type="subTitle" idx="2"/>
          </p:nvPr>
        </p:nvSpPr>
        <p:spPr>
          <a:xfrm>
            <a:off x="4766489" y="3583682"/>
            <a:ext cx="2299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9"/>
          <p:cNvSpPr txBox="1">
            <a:spLocks noGrp="1"/>
          </p:cNvSpPr>
          <p:nvPr>
            <p:ph type="subTitle" idx="3"/>
          </p:nvPr>
        </p:nvSpPr>
        <p:spPr>
          <a:xfrm>
            <a:off x="4772499" y="1802770"/>
            <a:ext cx="2299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39"/>
          <p:cNvSpPr txBox="1">
            <a:spLocks noGrp="1"/>
          </p:cNvSpPr>
          <p:nvPr>
            <p:ph type="subTitle" idx="4"/>
          </p:nvPr>
        </p:nvSpPr>
        <p:spPr>
          <a:xfrm>
            <a:off x="1203833" y="2196338"/>
            <a:ext cx="2240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42" name="Google Shape;342;p39"/>
          <p:cNvSpPr txBox="1">
            <a:spLocks noGrp="1"/>
          </p:cNvSpPr>
          <p:nvPr>
            <p:ph type="subTitle" idx="5"/>
          </p:nvPr>
        </p:nvSpPr>
        <p:spPr>
          <a:xfrm>
            <a:off x="4798042" y="3079150"/>
            <a:ext cx="2273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43" name="Google Shape;343;p39"/>
          <p:cNvSpPr txBox="1">
            <a:spLocks noGrp="1"/>
          </p:cNvSpPr>
          <p:nvPr>
            <p:ph type="subTitle" idx="6"/>
          </p:nvPr>
        </p:nvSpPr>
        <p:spPr>
          <a:xfrm>
            <a:off x="4772499" y="1272083"/>
            <a:ext cx="2299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1" r:id="rId5"/>
    <p:sldLayoutId id="2147483668" r:id="rId6"/>
    <p:sldLayoutId id="2147483679" r:id="rId7"/>
    <p:sldLayoutId id="2147483680" r:id="rId8"/>
    <p:sldLayoutId id="2147483685" r:id="rId9"/>
    <p:sldLayoutId id="2147483691" r:id="rId10"/>
    <p:sldLayoutId id="2147483696" r:id="rId11"/>
    <p:sldLayoutId id="2147483701" r:id="rId12"/>
    <p:sldLayoutId id="2147483705" r:id="rId13"/>
    <p:sldLayoutId id="2147483709" r:id="rId14"/>
    <p:sldLayoutId id="2147483710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ip.lex.pl/akty-prawne/dzu-dziennik-ustaw/kodeks-pracy-16789274/art-22-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lafirm.pracuj.pl/blog/monitoring-w-miejscu-pracy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lLbXDoVEML4?feature=oembed" TargetMode="Externa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4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/>
              <a:t>Lock Guardian</a:t>
            </a:r>
            <a:endParaRPr dirty="0"/>
          </a:p>
        </p:txBody>
      </p:sp>
      <p:sp>
        <p:nvSpPr>
          <p:cNvPr id="766" name="Google Shape;766;p94"/>
          <p:cNvSpPr txBox="1">
            <a:spLocks noGrp="1"/>
          </p:cNvSpPr>
          <p:nvPr>
            <p:ph type="subTitle" idx="1"/>
          </p:nvPr>
        </p:nvSpPr>
        <p:spPr>
          <a:xfrm>
            <a:off x="457275" y="36497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100" dirty="0"/>
              <a:t>Krzysztof Uszko </a:t>
            </a:r>
            <a:br>
              <a:rPr lang="pl-PL" sz="1100" dirty="0"/>
            </a:br>
            <a:r>
              <a:rPr lang="pl-PL" sz="1100" dirty="0"/>
              <a:t>Hubert Rydz </a:t>
            </a:r>
            <a:br>
              <a:rPr lang="pl-PL" sz="1100" dirty="0"/>
            </a:br>
            <a:r>
              <a:rPr lang="pl-PL" sz="1100" dirty="0"/>
              <a:t>Maciej Kasprzyk</a:t>
            </a:r>
            <a:endParaRPr sz="1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14"/>
          <p:cNvSpPr txBox="1">
            <a:spLocks noGrp="1"/>
          </p:cNvSpPr>
          <p:nvPr>
            <p:ph type="ctrTitle"/>
          </p:nvPr>
        </p:nvSpPr>
        <p:spPr>
          <a:xfrm flipH="1">
            <a:off x="457275" y="1931475"/>
            <a:ext cx="2875200" cy="12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COMPETITIVE ADVANTAGE</a:t>
            </a:r>
            <a:endParaRPr dirty="0"/>
          </a:p>
        </p:txBody>
      </p:sp>
      <p:sp>
        <p:nvSpPr>
          <p:cNvPr id="971" name="Google Shape;971;p114"/>
          <p:cNvSpPr txBox="1">
            <a:spLocks noGrp="1"/>
          </p:cNvSpPr>
          <p:nvPr>
            <p:ph type="subTitle" idx="1"/>
          </p:nvPr>
        </p:nvSpPr>
        <p:spPr>
          <a:xfrm>
            <a:off x="4838200" y="1496605"/>
            <a:ext cx="32427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/>
              <a:t>No </a:t>
            </a:r>
            <a:r>
              <a:rPr lang="pl-PL" dirty="0" err="1"/>
              <a:t>such</a:t>
            </a:r>
            <a:r>
              <a:rPr lang="pl-PL" dirty="0"/>
              <a:t> </a:t>
            </a:r>
            <a:r>
              <a:rPr lang="pl-PL" dirty="0" err="1"/>
              <a:t>solution</a:t>
            </a:r>
            <a:r>
              <a:rPr lang="pl-PL" dirty="0"/>
              <a:t> on the market.</a:t>
            </a:r>
            <a:endParaRPr dirty="0"/>
          </a:p>
        </p:txBody>
      </p:sp>
      <p:sp>
        <p:nvSpPr>
          <p:cNvPr id="972" name="Google Shape;972;p114"/>
          <p:cNvSpPr txBox="1">
            <a:spLocks noGrp="1"/>
          </p:cNvSpPr>
          <p:nvPr>
            <p:ph type="subTitle" idx="2"/>
          </p:nvPr>
        </p:nvSpPr>
        <p:spPr>
          <a:xfrm>
            <a:off x="4838200" y="3792973"/>
            <a:ext cx="32427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 err="1"/>
              <a:t>Easy</a:t>
            </a:r>
            <a:r>
              <a:rPr lang="pl-PL" dirty="0"/>
              <a:t> to </a:t>
            </a:r>
            <a:r>
              <a:rPr lang="pl-PL" dirty="0" err="1"/>
              <a:t>implement</a:t>
            </a:r>
            <a:r>
              <a:rPr lang="pl-PL" dirty="0"/>
              <a:t>.</a:t>
            </a:r>
            <a:br>
              <a:rPr lang="pl-PL" dirty="0"/>
            </a:br>
            <a:r>
              <a:rPr lang="pl-PL" dirty="0" err="1"/>
              <a:t>Easy</a:t>
            </a:r>
            <a:r>
              <a:rPr lang="pl-PL" dirty="0"/>
              <a:t> to </a:t>
            </a:r>
            <a:r>
              <a:rPr lang="pl-PL" dirty="0" err="1"/>
              <a:t>maintain</a:t>
            </a:r>
            <a:r>
              <a:rPr lang="pl-PL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 err="1"/>
              <a:t>Low</a:t>
            </a:r>
            <a:r>
              <a:rPr lang="pl-PL" dirty="0"/>
              <a:t> </a:t>
            </a:r>
            <a:r>
              <a:rPr lang="pl-PL" dirty="0" err="1"/>
              <a:t>effort</a:t>
            </a:r>
            <a:r>
              <a:rPr lang="pl-PL" dirty="0"/>
              <a:t> big </a:t>
            </a:r>
            <a:r>
              <a:rPr lang="pl-PL" dirty="0" err="1"/>
              <a:t>income</a:t>
            </a:r>
            <a:r>
              <a:rPr lang="pl-PL" dirty="0"/>
              <a:t>.</a:t>
            </a:r>
            <a:endParaRPr dirty="0"/>
          </a:p>
        </p:txBody>
      </p:sp>
      <p:sp>
        <p:nvSpPr>
          <p:cNvPr id="973" name="Google Shape;973;p114"/>
          <p:cNvSpPr txBox="1">
            <a:spLocks noGrp="1"/>
          </p:cNvSpPr>
          <p:nvPr>
            <p:ph type="ctrTitle" idx="3"/>
          </p:nvPr>
        </p:nvSpPr>
        <p:spPr>
          <a:xfrm>
            <a:off x="4838200" y="1336535"/>
            <a:ext cx="3242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THEM</a:t>
            </a:r>
            <a:endParaRPr dirty="0"/>
          </a:p>
        </p:txBody>
      </p:sp>
      <p:sp>
        <p:nvSpPr>
          <p:cNvPr id="974" name="Google Shape;974;p114"/>
          <p:cNvSpPr txBox="1">
            <a:spLocks noGrp="1"/>
          </p:cNvSpPr>
          <p:nvPr>
            <p:ph type="ctrTitle" idx="4"/>
          </p:nvPr>
        </p:nvSpPr>
        <p:spPr>
          <a:xfrm>
            <a:off x="4838200" y="3626911"/>
            <a:ext cx="3242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</a:t>
            </a:r>
            <a:endParaRPr/>
          </a:p>
        </p:txBody>
      </p:sp>
      <p:grpSp>
        <p:nvGrpSpPr>
          <p:cNvPr id="975" name="Google Shape;975;p114"/>
          <p:cNvGrpSpPr/>
          <p:nvPr/>
        </p:nvGrpSpPr>
        <p:grpSpPr>
          <a:xfrm>
            <a:off x="6281009" y="757639"/>
            <a:ext cx="366269" cy="359907"/>
            <a:chOff x="-60988625" y="2310475"/>
            <a:chExt cx="316650" cy="311150"/>
          </a:xfrm>
        </p:grpSpPr>
        <p:sp>
          <p:nvSpPr>
            <p:cNvPr id="976" name="Google Shape;976;p114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14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14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14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14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14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" name="Google Shape;982;p114"/>
          <p:cNvGrpSpPr/>
          <p:nvPr/>
        </p:nvGrpSpPr>
        <p:grpSpPr>
          <a:xfrm>
            <a:off x="6251249" y="3027492"/>
            <a:ext cx="420796" cy="371887"/>
            <a:chOff x="-3137650" y="2787000"/>
            <a:chExt cx="291450" cy="257575"/>
          </a:xfrm>
        </p:grpSpPr>
        <p:sp>
          <p:nvSpPr>
            <p:cNvPr id="983" name="Google Shape;983;p114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14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14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14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14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14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14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14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4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/>
              <a:t>PRIVACY CONCERNS</a:t>
            </a:r>
            <a:endParaRPr dirty="0"/>
          </a:p>
        </p:txBody>
      </p:sp>
      <p:sp>
        <p:nvSpPr>
          <p:cNvPr id="852" name="Google Shape;852;p104"/>
          <p:cNvSpPr txBox="1">
            <a:spLocks noGrp="1"/>
          </p:cNvSpPr>
          <p:nvPr>
            <p:ph type="subTitle" idx="1"/>
          </p:nvPr>
        </p:nvSpPr>
        <p:spPr>
          <a:xfrm>
            <a:off x="4825200" y="1728900"/>
            <a:ext cx="2490300" cy="16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According to Polish law, it is possible to monitor workplaces with previous employee’s approval. 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pl-PL" dirty="0"/>
              <a:t>I</a:t>
            </a:r>
            <a:r>
              <a:rPr lang="en-US" dirty="0" err="1"/>
              <a:t>nterrupting</a:t>
            </a:r>
            <a:r>
              <a:rPr lang="pl-PL" dirty="0"/>
              <a:t> </a:t>
            </a:r>
            <a:r>
              <a:rPr lang="en-US" dirty="0"/>
              <a:t>personal space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prohibited</a:t>
            </a:r>
            <a:r>
              <a:rPr lang="pl-PL" dirty="0"/>
              <a:t> – we do not </a:t>
            </a:r>
            <a:r>
              <a:rPr lang="pl-PL" dirty="0" err="1"/>
              <a:t>violate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en-US" dirty="0"/>
              <a:t>.</a:t>
            </a:r>
            <a:endParaRPr lang="pl-PL" dirty="0"/>
          </a:p>
          <a:p>
            <a:pPr marL="0" lvl="0" indent="0">
              <a:buClr>
                <a:schemeClr val="dk1"/>
              </a:buClr>
              <a:buSzPts val="1100"/>
            </a:pPr>
            <a:endParaRPr lang="pl-PL" dirty="0"/>
          </a:p>
          <a:p>
            <a:pPr marL="0" lvl="0" indent="0">
              <a:buClr>
                <a:schemeClr val="dk1"/>
              </a:buClr>
              <a:buSzPts val="1100"/>
            </a:pPr>
            <a:r>
              <a:rPr lang="pl-PL" sz="600" dirty="0" err="1"/>
              <a:t>Sources</a:t>
            </a:r>
            <a:r>
              <a:rPr lang="pl-PL" sz="600" dirty="0"/>
              <a:t>: </a:t>
            </a:r>
            <a:br>
              <a:rPr lang="pl-PL" sz="600" dirty="0"/>
            </a:br>
            <a:r>
              <a:rPr lang="pl-PL" sz="600" dirty="0">
                <a:hlinkClick r:id="rId3"/>
              </a:rPr>
              <a:t>https://sip.lex.pl/akty-prawne/dzu-dziennik-ustaw/kodeks-pracy-16789274/art-22-2</a:t>
            </a:r>
            <a:br>
              <a:rPr lang="pl-PL" sz="600" dirty="0"/>
            </a:br>
            <a:r>
              <a:rPr lang="pl-PL" sz="600" dirty="0">
                <a:hlinkClick r:id="rId4"/>
              </a:rPr>
              <a:t>https://dlafirm.pracuj.pl/blog/monitoring-w-miejscu-pracy</a:t>
            </a:r>
            <a:endParaRPr lang="pl-PL" sz="600" dirty="0"/>
          </a:p>
          <a:p>
            <a:pPr marL="0" lvl="0" indent="0">
              <a:buClr>
                <a:schemeClr val="dk1"/>
              </a:buClr>
              <a:buSzPts val="1100"/>
            </a:pPr>
            <a:endParaRPr lang="pl-PL" sz="600" dirty="0"/>
          </a:p>
          <a:p>
            <a:pPr marL="0" lvl="0" indent="0">
              <a:buClr>
                <a:schemeClr val="dk1"/>
              </a:buClr>
              <a:buSzPts val="1100"/>
            </a:pPr>
            <a:endParaRPr sz="600" dirty="0"/>
          </a:p>
        </p:txBody>
      </p:sp>
    </p:spTree>
    <p:extLst>
      <p:ext uri="{BB962C8B-B14F-4D97-AF65-F5344CB8AC3E}">
        <p14:creationId xmlns:p14="http://schemas.microsoft.com/office/powerpoint/2010/main" val="3732082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4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/>
              <a:t>FINANCE &amp; INFRASTRUCTURE</a:t>
            </a:r>
            <a:endParaRPr dirty="0"/>
          </a:p>
        </p:txBody>
      </p:sp>
      <p:sp>
        <p:nvSpPr>
          <p:cNvPr id="852" name="Google Shape;852;p104"/>
          <p:cNvSpPr txBox="1">
            <a:spLocks noGrp="1"/>
          </p:cNvSpPr>
          <p:nvPr>
            <p:ph type="subTitle" idx="1"/>
          </p:nvPr>
        </p:nvSpPr>
        <p:spPr>
          <a:xfrm>
            <a:off x="4825200" y="1728900"/>
            <a:ext cx="2490300" cy="16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/>
              <a:t>It is way cheaper than investing a lot in mandatory training.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/>
              <a:t>Possibility of building on top of an existing monitoring system.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a 3" descr="Skorpion z wypełnieniem pełnym">
            <a:extLst>
              <a:ext uri="{FF2B5EF4-FFF2-40B4-BE49-F238E27FC236}">
                <a16:creationId xmlns:a16="http://schemas.microsoft.com/office/drawing/2014/main" id="{FB9E0CA7-B909-60B6-105F-C12694467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8530" y="1671309"/>
            <a:ext cx="562440" cy="562440"/>
          </a:xfrm>
          <a:prstGeom prst="rect">
            <a:avLst/>
          </a:prstGeom>
        </p:spPr>
      </p:pic>
      <p:pic>
        <p:nvPicPr>
          <p:cNvPr id="2" name="Grafika 1" descr="Zamek z wypełnieniem pełnym">
            <a:extLst>
              <a:ext uri="{FF2B5EF4-FFF2-40B4-BE49-F238E27FC236}">
                <a16:creationId xmlns:a16="http://schemas.microsoft.com/office/drawing/2014/main" id="{BC29C89D-7F82-F0C9-1D51-C5D334BD7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2683" y="1734846"/>
            <a:ext cx="457200" cy="457200"/>
          </a:xfrm>
          <a:prstGeom prst="rect">
            <a:avLst/>
          </a:prstGeom>
        </p:spPr>
      </p:pic>
      <p:sp>
        <p:nvSpPr>
          <p:cNvPr id="1141" name="Google Shape;1141;p122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PRODUCT OVERVIEW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2" name="Google Shape;1142;p122"/>
          <p:cNvSpPr/>
          <p:nvPr/>
        </p:nvSpPr>
        <p:spPr>
          <a:xfrm>
            <a:off x="926600" y="2392041"/>
            <a:ext cx="1438500" cy="825576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122"/>
          <p:cNvSpPr/>
          <p:nvPr/>
        </p:nvSpPr>
        <p:spPr>
          <a:xfrm>
            <a:off x="2881125" y="2414416"/>
            <a:ext cx="1438500" cy="806301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122"/>
          <p:cNvSpPr/>
          <p:nvPr/>
        </p:nvSpPr>
        <p:spPr>
          <a:xfrm>
            <a:off x="4844499" y="2392025"/>
            <a:ext cx="1438500" cy="825576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122"/>
          <p:cNvSpPr/>
          <p:nvPr/>
        </p:nvSpPr>
        <p:spPr>
          <a:xfrm>
            <a:off x="6796850" y="2416401"/>
            <a:ext cx="1438500" cy="806301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9" name="Google Shape;1159;p122"/>
          <p:cNvGrpSpPr/>
          <p:nvPr/>
        </p:nvGrpSpPr>
        <p:grpSpPr>
          <a:xfrm>
            <a:off x="3387703" y="1754638"/>
            <a:ext cx="425343" cy="424188"/>
            <a:chOff x="-3854375" y="2405000"/>
            <a:chExt cx="294600" cy="293800"/>
          </a:xfrm>
        </p:grpSpPr>
        <p:sp>
          <p:nvSpPr>
            <p:cNvPr id="1160" name="Google Shape;1160;p122"/>
            <p:cNvSpPr/>
            <p:nvPr/>
          </p:nvSpPr>
          <p:spPr>
            <a:xfrm>
              <a:off x="-3854375" y="240500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22"/>
            <p:cNvSpPr/>
            <p:nvPr/>
          </p:nvSpPr>
          <p:spPr>
            <a:xfrm>
              <a:off x="-3731500" y="24585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6" name="Google Shape;1166;p122"/>
          <p:cNvSpPr txBox="1">
            <a:spLocks noGrp="1"/>
          </p:cNvSpPr>
          <p:nvPr>
            <p:ph type="subTitle" idx="5"/>
          </p:nvPr>
        </p:nvSpPr>
        <p:spPr>
          <a:xfrm>
            <a:off x="926600" y="2449250"/>
            <a:ext cx="14385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l-PL" dirty="0" err="1"/>
              <a:t>Screen</a:t>
            </a:r>
            <a:r>
              <a:rPr lang="pl-PL" dirty="0"/>
              <a:t> </a:t>
            </a:r>
            <a:r>
              <a:rPr lang="pl-PL" dirty="0" err="1"/>
              <a:t>locking</a:t>
            </a:r>
            <a:endParaRPr lang="pl-PL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7" name="Google Shape;1167;p122"/>
          <p:cNvSpPr txBox="1">
            <a:spLocks noGrp="1"/>
          </p:cNvSpPr>
          <p:nvPr>
            <p:ph type="subTitle" idx="6"/>
          </p:nvPr>
        </p:nvSpPr>
        <p:spPr>
          <a:xfrm>
            <a:off x="2896724" y="2443588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l-PL" dirty="0"/>
              <a:t>Data </a:t>
            </a:r>
            <a:r>
              <a:rPr lang="pl-PL" dirty="0" err="1"/>
              <a:t>Gathering</a:t>
            </a:r>
            <a:r>
              <a:rPr lang="pl-PL" dirty="0"/>
              <a:t> &amp; </a:t>
            </a:r>
            <a:r>
              <a:rPr lang="pl-PL" dirty="0" err="1"/>
              <a:t>Statistics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168" name="Google Shape;1168;p122"/>
          <p:cNvSpPr txBox="1">
            <a:spLocks noGrp="1"/>
          </p:cNvSpPr>
          <p:nvPr>
            <p:ph type="subTitle" idx="7"/>
          </p:nvPr>
        </p:nvSpPr>
        <p:spPr>
          <a:xfrm>
            <a:off x="4880055" y="2445872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l-PL" dirty="0" err="1"/>
              <a:t>Adversary</a:t>
            </a:r>
            <a:r>
              <a:rPr lang="pl-PL" dirty="0"/>
              <a:t> </a:t>
            </a:r>
            <a:r>
              <a:rPr lang="pl-PL" dirty="0" err="1"/>
              <a:t>detection</a:t>
            </a:r>
            <a:endParaRPr dirty="0"/>
          </a:p>
        </p:txBody>
      </p:sp>
      <p:sp>
        <p:nvSpPr>
          <p:cNvPr id="1169" name="Google Shape;1169;p122"/>
          <p:cNvSpPr txBox="1">
            <a:spLocks noGrp="1"/>
          </p:cNvSpPr>
          <p:nvPr>
            <p:ph type="subTitle" idx="8"/>
          </p:nvPr>
        </p:nvSpPr>
        <p:spPr>
          <a:xfrm>
            <a:off x="6847773" y="2448299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 err="1"/>
              <a:t>Jokes</a:t>
            </a:r>
            <a:endParaRPr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7547606-8BD4-1BD1-D95C-96F7ABA1F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858" y="1724522"/>
            <a:ext cx="476061" cy="44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30"/>
          <p:cNvSpPr txBox="1">
            <a:spLocks noGrp="1"/>
          </p:cNvSpPr>
          <p:nvPr>
            <p:ph type="ctrTitle"/>
          </p:nvPr>
        </p:nvSpPr>
        <p:spPr>
          <a:xfrm flipH="1">
            <a:off x="457200" y="412341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/>
              <a:t>FUTURE PLANS</a:t>
            </a:r>
            <a:endParaRPr dirty="0"/>
          </a:p>
        </p:txBody>
      </p:sp>
      <p:grpSp>
        <p:nvGrpSpPr>
          <p:cNvPr id="1276" name="Google Shape;1276;p130"/>
          <p:cNvGrpSpPr/>
          <p:nvPr/>
        </p:nvGrpSpPr>
        <p:grpSpPr>
          <a:xfrm>
            <a:off x="3542350" y="3292377"/>
            <a:ext cx="3555214" cy="1103532"/>
            <a:chOff x="3636333" y="3431130"/>
            <a:chExt cx="3021343" cy="937819"/>
          </a:xfrm>
        </p:grpSpPr>
        <p:sp>
          <p:nvSpPr>
            <p:cNvPr id="1277" name="Google Shape;1277;p130"/>
            <p:cNvSpPr/>
            <p:nvPr/>
          </p:nvSpPr>
          <p:spPr>
            <a:xfrm rot="-5400000">
              <a:off x="3573191" y="3494272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30"/>
            <p:cNvSpPr/>
            <p:nvPr/>
          </p:nvSpPr>
          <p:spPr>
            <a:xfrm rot="-5400000">
              <a:off x="3666444" y="3574971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279" name="Google Shape;1279;p130"/>
            <p:cNvCxnSpPr/>
            <p:nvPr/>
          </p:nvCxnSpPr>
          <p:spPr>
            <a:xfrm>
              <a:off x="4454776" y="3668175"/>
              <a:ext cx="2202900" cy="298500"/>
            </a:xfrm>
            <a:prstGeom prst="bentConnector3">
              <a:avLst>
                <a:gd name="adj1" fmla="val 100007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81" name="Google Shape;1281;p130"/>
          <p:cNvGrpSpPr/>
          <p:nvPr/>
        </p:nvGrpSpPr>
        <p:grpSpPr>
          <a:xfrm>
            <a:off x="1224786" y="2400338"/>
            <a:ext cx="3789589" cy="1103532"/>
            <a:chOff x="1666788" y="2673044"/>
            <a:chExt cx="3220523" cy="937819"/>
          </a:xfrm>
        </p:grpSpPr>
        <p:sp>
          <p:nvSpPr>
            <p:cNvPr id="1282" name="Google Shape;1282;p130"/>
            <p:cNvSpPr/>
            <p:nvPr/>
          </p:nvSpPr>
          <p:spPr>
            <a:xfrm rot="-5400000">
              <a:off x="4012633" y="273618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30"/>
            <p:cNvSpPr/>
            <p:nvPr/>
          </p:nvSpPr>
          <p:spPr>
            <a:xfrm rot="-5400000">
              <a:off x="4105887" y="2816885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84" name="Google Shape;1284;p130"/>
            <p:cNvCxnSpPr/>
            <p:nvPr/>
          </p:nvCxnSpPr>
          <p:spPr>
            <a:xfrm flipH="1">
              <a:off x="1666788" y="2914950"/>
              <a:ext cx="2409000" cy="305400"/>
            </a:xfrm>
            <a:prstGeom prst="bentConnector3">
              <a:avLst>
                <a:gd name="adj1" fmla="val 100059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85" name="Google Shape;1285;p130"/>
            <p:cNvGrpSpPr/>
            <p:nvPr/>
          </p:nvGrpSpPr>
          <p:grpSpPr>
            <a:xfrm>
              <a:off x="4317638" y="2976566"/>
              <a:ext cx="327823" cy="328695"/>
              <a:chOff x="-1700225" y="2768875"/>
              <a:chExt cx="291450" cy="292225"/>
            </a:xfrm>
          </p:grpSpPr>
          <p:sp>
            <p:nvSpPr>
              <p:cNvPr id="1286" name="Google Shape;1286;p130"/>
              <p:cNvSpPr/>
              <p:nvPr/>
            </p:nvSpPr>
            <p:spPr>
              <a:xfrm>
                <a:off x="-1700225" y="2768875"/>
                <a:ext cx="291450" cy="2922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617" y="662"/>
                    </a:moveTo>
                    <a:cubicBezTo>
                      <a:pt x="10806" y="662"/>
                      <a:pt x="10964" y="820"/>
                      <a:pt x="10964" y="1009"/>
                    </a:cubicBezTo>
                    <a:lnTo>
                      <a:pt x="10964" y="2710"/>
                    </a:lnTo>
                    <a:lnTo>
                      <a:pt x="662" y="2710"/>
                    </a:lnTo>
                    <a:lnTo>
                      <a:pt x="662" y="1009"/>
                    </a:ln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933" y="3372"/>
                    </a:moveTo>
                    <a:lnTo>
                      <a:pt x="10933" y="9232"/>
                    </a:lnTo>
                    <a:cubicBezTo>
                      <a:pt x="10964" y="9484"/>
                      <a:pt x="10806" y="9610"/>
                      <a:pt x="10617" y="9610"/>
                    </a:cubicBezTo>
                    <a:lnTo>
                      <a:pt x="8916" y="9610"/>
                    </a:lnTo>
                    <a:lnTo>
                      <a:pt x="8570" y="9232"/>
                    </a:lnTo>
                    <a:cubicBezTo>
                      <a:pt x="8601" y="9169"/>
                      <a:pt x="8664" y="9043"/>
                      <a:pt x="8696" y="8917"/>
                    </a:cubicBezTo>
                    <a:lnTo>
                      <a:pt x="9200" y="8917"/>
                    </a:lnTo>
                    <a:cubicBezTo>
                      <a:pt x="9389" y="8917"/>
                      <a:pt x="9546" y="8759"/>
                      <a:pt x="9546" y="8570"/>
                    </a:cubicBezTo>
                    <a:lnTo>
                      <a:pt x="9546" y="7184"/>
                    </a:lnTo>
                    <a:cubicBezTo>
                      <a:pt x="9546" y="6995"/>
                      <a:pt x="9389" y="6837"/>
                      <a:pt x="9200" y="6837"/>
                    </a:cubicBezTo>
                    <a:lnTo>
                      <a:pt x="8696" y="6837"/>
                    </a:lnTo>
                    <a:cubicBezTo>
                      <a:pt x="8664" y="6711"/>
                      <a:pt x="8601" y="6648"/>
                      <a:pt x="8570" y="6522"/>
                    </a:cubicBezTo>
                    <a:lnTo>
                      <a:pt x="8916" y="6176"/>
                    </a:lnTo>
                    <a:cubicBezTo>
                      <a:pt x="9042" y="6050"/>
                      <a:pt x="9042" y="5798"/>
                      <a:pt x="8916" y="5703"/>
                    </a:cubicBezTo>
                    <a:lnTo>
                      <a:pt x="7940" y="4695"/>
                    </a:lnTo>
                    <a:cubicBezTo>
                      <a:pt x="7877" y="4648"/>
                      <a:pt x="7790" y="4624"/>
                      <a:pt x="7703" y="4624"/>
                    </a:cubicBezTo>
                    <a:cubicBezTo>
                      <a:pt x="7617" y="4624"/>
                      <a:pt x="7530" y="4648"/>
                      <a:pt x="7467" y="4695"/>
                    </a:cubicBezTo>
                    <a:lnTo>
                      <a:pt x="7120" y="5073"/>
                    </a:lnTo>
                    <a:cubicBezTo>
                      <a:pt x="7026" y="5041"/>
                      <a:pt x="6931" y="4978"/>
                      <a:pt x="6805" y="4947"/>
                    </a:cubicBezTo>
                    <a:lnTo>
                      <a:pt x="6805" y="4443"/>
                    </a:lnTo>
                    <a:cubicBezTo>
                      <a:pt x="6805" y="4222"/>
                      <a:pt x="6648" y="4065"/>
                      <a:pt x="6459" y="4065"/>
                    </a:cubicBezTo>
                    <a:lnTo>
                      <a:pt x="5073" y="4065"/>
                    </a:lnTo>
                    <a:cubicBezTo>
                      <a:pt x="4884" y="4065"/>
                      <a:pt x="4726" y="4222"/>
                      <a:pt x="4726" y="4443"/>
                    </a:cubicBezTo>
                    <a:lnTo>
                      <a:pt x="4726" y="4947"/>
                    </a:lnTo>
                    <a:cubicBezTo>
                      <a:pt x="4600" y="4978"/>
                      <a:pt x="4506" y="5010"/>
                      <a:pt x="4411" y="5073"/>
                    </a:cubicBezTo>
                    <a:lnTo>
                      <a:pt x="4033" y="4695"/>
                    </a:lnTo>
                    <a:cubicBezTo>
                      <a:pt x="3986" y="4648"/>
                      <a:pt x="3899" y="4624"/>
                      <a:pt x="3808" y="4624"/>
                    </a:cubicBezTo>
                    <a:cubicBezTo>
                      <a:pt x="3718" y="4624"/>
                      <a:pt x="3623" y="4648"/>
                      <a:pt x="3560" y="4695"/>
                    </a:cubicBezTo>
                    <a:lnTo>
                      <a:pt x="2584" y="5703"/>
                    </a:lnTo>
                    <a:cubicBezTo>
                      <a:pt x="2458" y="5829"/>
                      <a:pt x="2458" y="6050"/>
                      <a:pt x="2584" y="6176"/>
                    </a:cubicBezTo>
                    <a:lnTo>
                      <a:pt x="2930" y="6522"/>
                    </a:lnTo>
                    <a:cubicBezTo>
                      <a:pt x="2899" y="6585"/>
                      <a:pt x="2867" y="6711"/>
                      <a:pt x="2836" y="6837"/>
                    </a:cubicBezTo>
                    <a:lnTo>
                      <a:pt x="2300" y="6837"/>
                    </a:lnTo>
                    <a:cubicBezTo>
                      <a:pt x="2111" y="6837"/>
                      <a:pt x="1954" y="6995"/>
                      <a:pt x="1954" y="7184"/>
                    </a:cubicBezTo>
                    <a:lnTo>
                      <a:pt x="1954" y="8570"/>
                    </a:lnTo>
                    <a:cubicBezTo>
                      <a:pt x="1954" y="8759"/>
                      <a:pt x="2111" y="8917"/>
                      <a:pt x="2300" y="8917"/>
                    </a:cubicBezTo>
                    <a:lnTo>
                      <a:pt x="2836" y="8917"/>
                    </a:lnTo>
                    <a:cubicBezTo>
                      <a:pt x="2867" y="9043"/>
                      <a:pt x="2899" y="9137"/>
                      <a:pt x="2930" y="9232"/>
                    </a:cubicBezTo>
                    <a:lnTo>
                      <a:pt x="2584" y="9610"/>
                    </a:lnTo>
                    <a:lnTo>
                      <a:pt x="977" y="9610"/>
                    </a:lnTo>
                    <a:cubicBezTo>
                      <a:pt x="788" y="9610"/>
                      <a:pt x="630" y="9452"/>
                      <a:pt x="630" y="9232"/>
                    </a:cubicBezTo>
                    <a:lnTo>
                      <a:pt x="630" y="3372"/>
                    </a:lnTo>
                    <a:close/>
                    <a:moveTo>
                      <a:pt x="6112" y="4726"/>
                    </a:moveTo>
                    <a:lnTo>
                      <a:pt x="6112" y="5136"/>
                    </a:lnTo>
                    <a:cubicBezTo>
                      <a:pt x="6112" y="5294"/>
                      <a:pt x="6207" y="5420"/>
                      <a:pt x="6364" y="5451"/>
                    </a:cubicBezTo>
                    <a:cubicBezTo>
                      <a:pt x="6553" y="5514"/>
                      <a:pt x="6805" y="5609"/>
                      <a:pt x="6994" y="5735"/>
                    </a:cubicBezTo>
                    <a:cubicBezTo>
                      <a:pt x="7041" y="5769"/>
                      <a:pt x="7096" y="5783"/>
                      <a:pt x="7153" y="5783"/>
                    </a:cubicBezTo>
                    <a:cubicBezTo>
                      <a:pt x="7251" y="5783"/>
                      <a:pt x="7356" y="5743"/>
                      <a:pt x="7435" y="5703"/>
                    </a:cubicBezTo>
                    <a:lnTo>
                      <a:pt x="7751" y="5388"/>
                    </a:lnTo>
                    <a:lnTo>
                      <a:pt x="8223" y="5861"/>
                    </a:lnTo>
                    <a:lnTo>
                      <a:pt x="7908" y="6176"/>
                    </a:lnTo>
                    <a:cubicBezTo>
                      <a:pt x="7782" y="6302"/>
                      <a:pt x="7782" y="6459"/>
                      <a:pt x="7877" y="6617"/>
                    </a:cubicBezTo>
                    <a:cubicBezTo>
                      <a:pt x="7971" y="6806"/>
                      <a:pt x="8066" y="6995"/>
                      <a:pt x="8129" y="7247"/>
                    </a:cubicBezTo>
                    <a:cubicBezTo>
                      <a:pt x="8192" y="7404"/>
                      <a:pt x="8286" y="7499"/>
                      <a:pt x="8444" y="7499"/>
                    </a:cubicBezTo>
                    <a:lnTo>
                      <a:pt x="8885" y="7499"/>
                    </a:lnTo>
                    <a:lnTo>
                      <a:pt x="8885" y="8192"/>
                    </a:lnTo>
                    <a:lnTo>
                      <a:pt x="8444" y="8192"/>
                    </a:lnTo>
                    <a:cubicBezTo>
                      <a:pt x="8286" y="8192"/>
                      <a:pt x="8192" y="8286"/>
                      <a:pt x="8129" y="8444"/>
                    </a:cubicBezTo>
                    <a:cubicBezTo>
                      <a:pt x="8097" y="8665"/>
                      <a:pt x="7971" y="8885"/>
                      <a:pt x="7877" y="9074"/>
                    </a:cubicBezTo>
                    <a:cubicBezTo>
                      <a:pt x="7782" y="9200"/>
                      <a:pt x="7814" y="9389"/>
                      <a:pt x="7908" y="9515"/>
                    </a:cubicBezTo>
                    <a:lnTo>
                      <a:pt x="8223" y="9830"/>
                    </a:lnTo>
                    <a:lnTo>
                      <a:pt x="7751" y="10303"/>
                    </a:lnTo>
                    <a:lnTo>
                      <a:pt x="7435" y="9988"/>
                    </a:lnTo>
                    <a:cubicBezTo>
                      <a:pt x="7368" y="9920"/>
                      <a:pt x="7291" y="9889"/>
                      <a:pt x="7211" y="9889"/>
                    </a:cubicBezTo>
                    <a:cubicBezTo>
                      <a:pt x="7141" y="9889"/>
                      <a:pt x="7068" y="9912"/>
                      <a:pt x="6994" y="9956"/>
                    </a:cubicBezTo>
                    <a:cubicBezTo>
                      <a:pt x="6805" y="10082"/>
                      <a:pt x="6616" y="10145"/>
                      <a:pt x="6364" y="10208"/>
                    </a:cubicBezTo>
                    <a:cubicBezTo>
                      <a:pt x="6207" y="10271"/>
                      <a:pt x="6112" y="10366"/>
                      <a:pt x="6112" y="10555"/>
                    </a:cubicBezTo>
                    <a:lnTo>
                      <a:pt x="6112" y="10964"/>
                    </a:lnTo>
                    <a:lnTo>
                      <a:pt x="5419" y="10964"/>
                    </a:lnTo>
                    <a:lnTo>
                      <a:pt x="5419" y="10555"/>
                    </a:lnTo>
                    <a:cubicBezTo>
                      <a:pt x="5419" y="10366"/>
                      <a:pt x="5325" y="10271"/>
                      <a:pt x="5167" y="10208"/>
                    </a:cubicBezTo>
                    <a:cubicBezTo>
                      <a:pt x="4947" y="10177"/>
                      <a:pt x="4726" y="10051"/>
                      <a:pt x="4537" y="9956"/>
                    </a:cubicBezTo>
                    <a:cubicBezTo>
                      <a:pt x="4491" y="9921"/>
                      <a:pt x="4436" y="9908"/>
                      <a:pt x="4379" y="9908"/>
                    </a:cubicBezTo>
                    <a:cubicBezTo>
                      <a:pt x="4281" y="9908"/>
                      <a:pt x="4176" y="9948"/>
                      <a:pt x="4096" y="9988"/>
                    </a:cubicBezTo>
                    <a:lnTo>
                      <a:pt x="3781" y="10303"/>
                    </a:lnTo>
                    <a:lnTo>
                      <a:pt x="3308" y="9830"/>
                    </a:lnTo>
                    <a:lnTo>
                      <a:pt x="3623" y="9515"/>
                    </a:lnTo>
                    <a:cubicBezTo>
                      <a:pt x="3749" y="9389"/>
                      <a:pt x="3749" y="9232"/>
                      <a:pt x="3655" y="9074"/>
                    </a:cubicBezTo>
                    <a:cubicBezTo>
                      <a:pt x="3529" y="8885"/>
                      <a:pt x="3466" y="8696"/>
                      <a:pt x="3371" y="8444"/>
                    </a:cubicBezTo>
                    <a:cubicBezTo>
                      <a:pt x="3340" y="8286"/>
                      <a:pt x="3214" y="8192"/>
                      <a:pt x="3056" y="8192"/>
                    </a:cubicBezTo>
                    <a:lnTo>
                      <a:pt x="2647" y="8192"/>
                    </a:lnTo>
                    <a:lnTo>
                      <a:pt x="2647" y="7499"/>
                    </a:lnTo>
                    <a:lnTo>
                      <a:pt x="3056" y="7499"/>
                    </a:lnTo>
                    <a:cubicBezTo>
                      <a:pt x="3214" y="7499"/>
                      <a:pt x="3340" y="7404"/>
                      <a:pt x="3371" y="7247"/>
                    </a:cubicBezTo>
                    <a:cubicBezTo>
                      <a:pt x="3434" y="7026"/>
                      <a:pt x="3529" y="6806"/>
                      <a:pt x="3655" y="6617"/>
                    </a:cubicBezTo>
                    <a:cubicBezTo>
                      <a:pt x="3749" y="6491"/>
                      <a:pt x="3686" y="6302"/>
                      <a:pt x="3623" y="6176"/>
                    </a:cubicBezTo>
                    <a:lnTo>
                      <a:pt x="3308" y="5861"/>
                    </a:lnTo>
                    <a:lnTo>
                      <a:pt x="3781" y="5388"/>
                    </a:lnTo>
                    <a:lnTo>
                      <a:pt x="4096" y="5703"/>
                    </a:lnTo>
                    <a:cubicBezTo>
                      <a:pt x="4163" y="5771"/>
                      <a:pt x="4240" y="5802"/>
                      <a:pt x="4321" y="5802"/>
                    </a:cubicBezTo>
                    <a:cubicBezTo>
                      <a:pt x="4391" y="5802"/>
                      <a:pt x="4464" y="5778"/>
                      <a:pt x="4537" y="5735"/>
                    </a:cubicBezTo>
                    <a:cubicBezTo>
                      <a:pt x="4726" y="5609"/>
                      <a:pt x="4915" y="5546"/>
                      <a:pt x="5167" y="5451"/>
                    </a:cubicBezTo>
                    <a:cubicBezTo>
                      <a:pt x="5325" y="5420"/>
                      <a:pt x="5419" y="5294"/>
                      <a:pt x="5419" y="5136"/>
                    </a:cubicBezTo>
                    <a:lnTo>
                      <a:pt x="5419" y="4726"/>
                    </a:lnTo>
                    <a:close/>
                    <a:moveTo>
                      <a:pt x="1008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9295"/>
                    </a:lnTo>
                    <a:cubicBezTo>
                      <a:pt x="0" y="9830"/>
                      <a:pt x="473" y="10303"/>
                      <a:pt x="1008" y="10303"/>
                    </a:cubicBezTo>
                    <a:lnTo>
                      <a:pt x="2867" y="10303"/>
                    </a:lnTo>
                    <a:lnTo>
                      <a:pt x="3623" y="11059"/>
                    </a:lnTo>
                    <a:cubicBezTo>
                      <a:pt x="3671" y="11122"/>
                      <a:pt x="3757" y="11153"/>
                      <a:pt x="3848" y="11153"/>
                    </a:cubicBezTo>
                    <a:cubicBezTo>
                      <a:pt x="3938" y="11153"/>
                      <a:pt x="4033" y="11122"/>
                      <a:pt x="4096" y="11059"/>
                    </a:cubicBezTo>
                    <a:lnTo>
                      <a:pt x="4442" y="10712"/>
                    </a:lnTo>
                    <a:cubicBezTo>
                      <a:pt x="4506" y="10744"/>
                      <a:pt x="4632" y="10775"/>
                      <a:pt x="4758" y="10807"/>
                    </a:cubicBezTo>
                    <a:lnTo>
                      <a:pt x="4758" y="11342"/>
                    </a:lnTo>
                    <a:cubicBezTo>
                      <a:pt x="4758" y="11531"/>
                      <a:pt x="4915" y="11689"/>
                      <a:pt x="5104" y="11689"/>
                    </a:cubicBezTo>
                    <a:lnTo>
                      <a:pt x="6490" y="11689"/>
                    </a:lnTo>
                    <a:cubicBezTo>
                      <a:pt x="6679" y="11689"/>
                      <a:pt x="6837" y="11531"/>
                      <a:pt x="6837" y="11342"/>
                    </a:cubicBezTo>
                    <a:lnTo>
                      <a:pt x="6837" y="10807"/>
                    </a:lnTo>
                    <a:cubicBezTo>
                      <a:pt x="6963" y="10775"/>
                      <a:pt x="7026" y="10744"/>
                      <a:pt x="7152" y="10712"/>
                    </a:cubicBezTo>
                    <a:lnTo>
                      <a:pt x="7498" y="11059"/>
                    </a:lnTo>
                    <a:cubicBezTo>
                      <a:pt x="7561" y="11122"/>
                      <a:pt x="7656" y="11153"/>
                      <a:pt x="7747" y="11153"/>
                    </a:cubicBezTo>
                    <a:cubicBezTo>
                      <a:pt x="7837" y="11153"/>
                      <a:pt x="7924" y="11122"/>
                      <a:pt x="7971" y="11059"/>
                    </a:cubicBezTo>
                    <a:lnTo>
                      <a:pt x="8727" y="10303"/>
                    </a:lnTo>
                    <a:lnTo>
                      <a:pt x="10617" y="10303"/>
                    </a:lnTo>
                    <a:cubicBezTo>
                      <a:pt x="11185" y="10303"/>
                      <a:pt x="11657" y="9830"/>
                      <a:pt x="11657" y="9295"/>
                    </a:cubicBezTo>
                    <a:lnTo>
                      <a:pt x="11657" y="1009"/>
                    </a:lnTo>
                    <a:cubicBezTo>
                      <a:pt x="11657" y="473"/>
                      <a:pt x="11216" y="1"/>
                      <a:pt x="106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130"/>
              <p:cNvSpPr/>
              <p:nvPr/>
            </p:nvSpPr>
            <p:spPr>
              <a:xfrm>
                <a:off x="-1667150" y="2801950"/>
                <a:ext cx="181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726"/>
                      <a:pt x="347" y="726"/>
                    </a:cubicBezTo>
                    <a:cubicBezTo>
                      <a:pt x="568" y="726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130"/>
              <p:cNvSpPr/>
              <p:nvPr/>
            </p:nvSpPr>
            <p:spPr>
              <a:xfrm>
                <a:off x="-1632500" y="28019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6" y="726"/>
                      <a:pt x="694" y="568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130"/>
              <p:cNvSpPr/>
              <p:nvPr/>
            </p:nvSpPr>
            <p:spPr>
              <a:xfrm>
                <a:off x="-1597850" y="2801950"/>
                <a:ext cx="173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7" y="726"/>
                      <a:pt x="694" y="568"/>
                      <a:pt x="694" y="347"/>
                    </a:cubicBezTo>
                    <a:cubicBezTo>
                      <a:pt x="694" y="158"/>
                      <a:pt x="537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130"/>
              <p:cNvSpPr/>
              <p:nvPr/>
            </p:nvSpPr>
            <p:spPr>
              <a:xfrm>
                <a:off x="-1564750" y="2801950"/>
                <a:ext cx="1205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32" y="568"/>
                      <a:pt x="189" y="726"/>
                      <a:pt x="347" y="726"/>
                    </a:cubicBezTo>
                    <a:lnTo>
                      <a:pt x="4442" y="726"/>
                    </a:lnTo>
                    <a:cubicBezTo>
                      <a:pt x="4663" y="726"/>
                      <a:pt x="4820" y="568"/>
                      <a:pt x="4820" y="347"/>
                    </a:cubicBezTo>
                    <a:cubicBezTo>
                      <a:pt x="4820" y="158"/>
                      <a:pt x="4663" y="1"/>
                      <a:pt x="44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130"/>
              <p:cNvSpPr/>
              <p:nvPr/>
            </p:nvSpPr>
            <p:spPr>
              <a:xfrm>
                <a:off x="-1597850" y="2924050"/>
                <a:ext cx="851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3403" extrusionOk="0">
                    <a:moveTo>
                      <a:pt x="1671" y="662"/>
                    </a:moveTo>
                    <a:cubicBezTo>
                      <a:pt x="2238" y="662"/>
                      <a:pt x="2710" y="1134"/>
                      <a:pt x="2710" y="1701"/>
                    </a:cubicBezTo>
                    <a:cubicBezTo>
                      <a:pt x="2710" y="2237"/>
                      <a:pt x="2269" y="2710"/>
                      <a:pt x="1671" y="2710"/>
                    </a:cubicBezTo>
                    <a:cubicBezTo>
                      <a:pt x="1135" y="2710"/>
                      <a:pt x="663" y="2237"/>
                      <a:pt x="663" y="1701"/>
                    </a:cubicBezTo>
                    <a:cubicBezTo>
                      <a:pt x="663" y="1134"/>
                      <a:pt x="1135" y="662"/>
                      <a:pt x="1671" y="662"/>
                    </a:cubicBezTo>
                    <a:close/>
                    <a:moveTo>
                      <a:pt x="1671" y="0"/>
                    </a:moveTo>
                    <a:cubicBezTo>
                      <a:pt x="726" y="0"/>
                      <a:pt x="1" y="756"/>
                      <a:pt x="1" y="1701"/>
                    </a:cubicBezTo>
                    <a:cubicBezTo>
                      <a:pt x="1" y="2647"/>
                      <a:pt x="726" y="3403"/>
                      <a:pt x="1671" y="3403"/>
                    </a:cubicBezTo>
                    <a:cubicBezTo>
                      <a:pt x="2616" y="3403"/>
                      <a:pt x="3372" y="2647"/>
                      <a:pt x="3372" y="1701"/>
                    </a:cubicBezTo>
                    <a:cubicBezTo>
                      <a:pt x="3403" y="756"/>
                      <a:pt x="2616" y="0"/>
                      <a:pt x="1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2" name="Google Shape;1292;p130"/>
          <p:cNvGrpSpPr/>
          <p:nvPr/>
        </p:nvGrpSpPr>
        <p:grpSpPr>
          <a:xfrm>
            <a:off x="3534365" y="1505857"/>
            <a:ext cx="3547089" cy="1103532"/>
            <a:chOff x="3629547" y="1912884"/>
            <a:chExt cx="3014438" cy="937819"/>
          </a:xfrm>
        </p:grpSpPr>
        <p:sp>
          <p:nvSpPr>
            <p:cNvPr id="1293" name="Google Shape;1293;p130"/>
            <p:cNvSpPr/>
            <p:nvPr/>
          </p:nvSpPr>
          <p:spPr>
            <a:xfrm rot="-5400000">
              <a:off x="3566405" y="197602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30"/>
            <p:cNvSpPr/>
            <p:nvPr/>
          </p:nvSpPr>
          <p:spPr>
            <a:xfrm rot="-5400000">
              <a:off x="3659659" y="2056725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95" name="Google Shape;1295;p130"/>
            <p:cNvCxnSpPr/>
            <p:nvPr/>
          </p:nvCxnSpPr>
          <p:spPr>
            <a:xfrm>
              <a:off x="4441085" y="2146375"/>
              <a:ext cx="2202900" cy="298500"/>
            </a:xfrm>
            <a:prstGeom prst="bentConnector3">
              <a:avLst>
                <a:gd name="adj1" fmla="val 100054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96" name="Google Shape;1296;p130"/>
            <p:cNvGrpSpPr/>
            <p:nvPr/>
          </p:nvGrpSpPr>
          <p:grpSpPr>
            <a:xfrm>
              <a:off x="3871403" y="2217441"/>
              <a:ext cx="327823" cy="328695"/>
              <a:chOff x="-1333200" y="2770450"/>
              <a:chExt cx="291450" cy="292225"/>
            </a:xfrm>
          </p:grpSpPr>
          <p:sp>
            <p:nvSpPr>
              <p:cNvPr id="1297" name="Google Shape;1297;p130"/>
              <p:cNvSpPr/>
              <p:nvPr/>
            </p:nvSpPr>
            <p:spPr>
              <a:xfrm>
                <a:off x="-1299325" y="2808250"/>
                <a:ext cx="222925" cy="134725"/>
              </a:xfrm>
              <a:custGeom>
                <a:avLst/>
                <a:gdLst/>
                <a:ahLst/>
                <a:cxnLst/>
                <a:rect l="l" t="t" r="r" b="b"/>
                <a:pathLst>
                  <a:path w="8917" h="5389" extrusionOk="0">
                    <a:moveTo>
                      <a:pt x="7877" y="631"/>
                    </a:moveTo>
                    <a:cubicBezTo>
                      <a:pt x="8066" y="631"/>
                      <a:pt x="8223" y="789"/>
                      <a:pt x="8223" y="978"/>
                    </a:cubicBezTo>
                    <a:cubicBezTo>
                      <a:pt x="8223" y="1167"/>
                      <a:pt x="8066" y="1324"/>
                      <a:pt x="7877" y="1324"/>
                    </a:cubicBezTo>
                    <a:cubicBezTo>
                      <a:pt x="7656" y="1324"/>
                      <a:pt x="7498" y="1167"/>
                      <a:pt x="7498" y="978"/>
                    </a:cubicBezTo>
                    <a:cubicBezTo>
                      <a:pt x="7498" y="789"/>
                      <a:pt x="7656" y="631"/>
                      <a:pt x="7877" y="631"/>
                    </a:cubicBezTo>
                    <a:close/>
                    <a:moveTo>
                      <a:pt x="3056" y="1293"/>
                    </a:moveTo>
                    <a:cubicBezTo>
                      <a:pt x="3245" y="1293"/>
                      <a:pt x="3403" y="1450"/>
                      <a:pt x="3403" y="1639"/>
                    </a:cubicBezTo>
                    <a:cubicBezTo>
                      <a:pt x="3403" y="1828"/>
                      <a:pt x="3245" y="1986"/>
                      <a:pt x="3056" y="1986"/>
                    </a:cubicBezTo>
                    <a:cubicBezTo>
                      <a:pt x="2867" y="1986"/>
                      <a:pt x="2710" y="1828"/>
                      <a:pt x="2710" y="1639"/>
                    </a:cubicBezTo>
                    <a:cubicBezTo>
                      <a:pt x="2741" y="1450"/>
                      <a:pt x="2899" y="1293"/>
                      <a:pt x="3056" y="1293"/>
                    </a:cubicBezTo>
                    <a:close/>
                    <a:moveTo>
                      <a:pt x="5797" y="3340"/>
                    </a:moveTo>
                    <a:cubicBezTo>
                      <a:pt x="6018" y="3340"/>
                      <a:pt x="6175" y="3498"/>
                      <a:pt x="6175" y="3687"/>
                    </a:cubicBezTo>
                    <a:cubicBezTo>
                      <a:pt x="6175" y="3876"/>
                      <a:pt x="6018" y="4034"/>
                      <a:pt x="5797" y="4034"/>
                    </a:cubicBezTo>
                    <a:cubicBezTo>
                      <a:pt x="5608" y="4034"/>
                      <a:pt x="5451" y="3876"/>
                      <a:pt x="5451" y="3687"/>
                    </a:cubicBezTo>
                    <a:cubicBezTo>
                      <a:pt x="5451" y="3498"/>
                      <a:pt x="5608" y="3340"/>
                      <a:pt x="5797" y="3340"/>
                    </a:cubicBezTo>
                    <a:close/>
                    <a:moveTo>
                      <a:pt x="1008" y="4034"/>
                    </a:moveTo>
                    <a:cubicBezTo>
                      <a:pt x="1198" y="4034"/>
                      <a:pt x="1355" y="4191"/>
                      <a:pt x="1355" y="4412"/>
                    </a:cubicBezTo>
                    <a:cubicBezTo>
                      <a:pt x="1355" y="4601"/>
                      <a:pt x="1198" y="4758"/>
                      <a:pt x="1008" y="4758"/>
                    </a:cubicBezTo>
                    <a:cubicBezTo>
                      <a:pt x="819" y="4758"/>
                      <a:pt x="662" y="4601"/>
                      <a:pt x="662" y="4412"/>
                    </a:cubicBezTo>
                    <a:cubicBezTo>
                      <a:pt x="662" y="4191"/>
                      <a:pt x="819" y="4034"/>
                      <a:pt x="1008" y="4034"/>
                    </a:cubicBezTo>
                    <a:close/>
                    <a:moveTo>
                      <a:pt x="7908" y="1"/>
                    </a:moveTo>
                    <a:cubicBezTo>
                      <a:pt x="7341" y="1"/>
                      <a:pt x="6868" y="474"/>
                      <a:pt x="6868" y="1009"/>
                    </a:cubicBezTo>
                    <a:cubicBezTo>
                      <a:pt x="6868" y="1198"/>
                      <a:pt x="6963" y="1419"/>
                      <a:pt x="7026" y="1576"/>
                    </a:cubicBezTo>
                    <a:lnTo>
                      <a:pt x="6112" y="2742"/>
                    </a:lnTo>
                    <a:cubicBezTo>
                      <a:pt x="6032" y="2722"/>
                      <a:pt x="5943" y="2711"/>
                      <a:pt x="5850" y="2711"/>
                    </a:cubicBezTo>
                    <a:cubicBezTo>
                      <a:pt x="5650" y="2711"/>
                      <a:pt x="5434" y="2760"/>
                      <a:pt x="5262" y="2868"/>
                    </a:cubicBezTo>
                    <a:lnTo>
                      <a:pt x="4096" y="1954"/>
                    </a:lnTo>
                    <a:cubicBezTo>
                      <a:pt x="4127" y="1891"/>
                      <a:pt x="4127" y="1765"/>
                      <a:pt x="4127" y="1639"/>
                    </a:cubicBezTo>
                    <a:cubicBezTo>
                      <a:pt x="4127" y="1104"/>
                      <a:pt x="3655" y="631"/>
                      <a:pt x="3088" y="631"/>
                    </a:cubicBezTo>
                    <a:cubicBezTo>
                      <a:pt x="2552" y="631"/>
                      <a:pt x="2080" y="1104"/>
                      <a:pt x="2080" y="1639"/>
                    </a:cubicBezTo>
                    <a:cubicBezTo>
                      <a:pt x="2080" y="1828"/>
                      <a:pt x="2143" y="2049"/>
                      <a:pt x="2237" y="2206"/>
                    </a:cubicBezTo>
                    <a:lnTo>
                      <a:pt x="1324" y="3372"/>
                    </a:lnTo>
                    <a:cubicBezTo>
                      <a:pt x="1261" y="3340"/>
                      <a:pt x="1134" y="3340"/>
                      <a:pt x="1008" y="3340"/>
                    </a:cubicBezTo>
                    <a:cubicBezTo>
                      <a:pt x="441" y="3340"/>
                      <a:pt x="0" y="3813"/>
                      <a:pt x="0" y="4349"/>
                    </a:cubicBezTo>
                    <a:cubicBezTo>
                      <a:pt x="0" y="4947"/>
                      <a:pt x="441" y="5388"/>
                      <a:pt x="1008" y="5388"/>
                    </a:cubicBezTo>
                    <a:cubicBezTo>
                      <a:pt x="1576" y="5388"/>
                      <a:pt x="2017" y="4916"/>
                      <a:pt x="2017" y="4349"/>
                    </a:cubicBezTo>
                    <a:cubicBezTo>
                      <a:pt x="2017" y="4160"/>
                      <a:pt x="1954" y="3971"/>
                      <a:pt x="1859" y="3813"/>
                    </a:cubicBezTo>
                    <a:lnTo>
                      <a:pt x="2773" y="2616"/>
                    </a:lnTo>
                    <a:cubicBezTo>
                      <a:pt x="2875" y="2650"/>
                      <a:pt x="2980" y="2667"/>
                      <a:pt x="3087" y="2667"/>
                    </a:cubicBezTo>
                    <a:cubicBezTo>
                      <a:pt x="3278" y="2667"/>
                      <a:pt x="3473" y="2611"/>
                      <a:pt x="3655" y="2490"/>
                    </a:cubicBezTo>
                    <a:lnTo>
                      <a:pt x="4821" y="3403"/>
                    </a:lnTo>
                    <a:cubicBezTo>
                      <a:pt x="4789" y="3498"/>
                      <a:pt x="4789" y="3624"/>
                      <a:pt x="4789" y="3719"/>
                    </a:cubicBezTo>
                    <a:cubicBezTo>
                      <a:pt x="4789" y="4286"/>
                      <a:pt x="5262" y="4758"/>
                      <a:pt x="5797" y="4758"/>
                    </a:cubicBezTo>
                    <a:cubicBezTo>
                      <a:pt x="6364" y="4758"/>
                      <a:pt x="6837" y="4286"/>
                      <a:pt x="6837" y="3719"/>
                    </a:cubicBezTo>
                    <a:cubicBezTo>
                      <a:pt x="6837" y="3529"/>
                      <a:pt x="6742" y="3340"/>
                      <a:pt x="6679" y="3183"/>
                    </a:cubicBezTo>
                    <a:lnTo>
                      <a:pt x="7593" y="1986"/>
                    </a:lnTo>
                    <a:cubicBezTo>
                      <a:pt x="7656" y="2049"/>
                      <a:pt x="7782" y="2049"/>
                      <a:pt x="7908" y="2049"/>
                    </a:cubicBezTo>
                    <a:cubicBezTo>
                      <a:pt x="8444" y="2049"/>
                      <a:pt x="8916" y="1576"/>
                      <a:pt x="8916" y="1009"/>
                    </a:cubicBez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130"/>
              <p:cNvSpPr/>
              <p:nvPr/>
            </p:nvSpPr>
            <p:spPr>
              <a:xfrm>
                <a:off x="-1333200" y="2770450"/>
                <a:ext cx="291450" cy="2922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586" y="725"/>
                    </a:moveTo>
                    <a:cubicBezTo>
                      <a:pt x="10807" y="725"/>
                      <a:pt x="10964" y="883"/>
                      <a:pt x="10964" y="1072"/>
                    </a:cubicBezTo>
                    <a:lnTo>
                      <a:pt x="10964" y="7593"/>
                    </a:lnTo>
                    <a:lnTo>
                      <a:pt x="631" y="7593"/>
                    </a:lnTo>
                    <a:lnTo>
                      <a:pt x="631" y="1072"/>
                    </a:lnTo>
                    <a:cubicBezTo>
                      <a:pt x="662" y="883"/>
                      <a:pt x="820" y="725"/>
                      <a:pt x="977" y="725"/>
                    </a:cubicBezTo>
                    <a:close/>
                    <a:moveTo>
                      <a:pt x="10996" y="8286"/>
                    </a:moveTo>
                    <a:lnTo>
                      <a:pt x="10996" y="8633"/>
                    </a:lnTo>
                    <a:cubicBezTo>
                      <a:pt x="10996" y="8822"/>
                      <a:pt x="10838" y="8980"/>
                      <a:pt x="10618" y="8980"/>
                    </a:cubicBezTo>
                    <a:lnTo>
                      <a:pt x="1009" y="8980"/>
                    </a:lnTo>
                    <a:cubicBezTo>
                      <a:pt x="820" y="8980"/>
                      <a:pt x="662" y="8822"/>
                      <a:pt x="662" y="8633"/>
                    </a:cubicBezTo>
                    <a:lnTo>
                      <a:pt x="662" y="8286"/>
                    </a:lnTo>
                    <a:close/>
                    <a:moveTo>
                      <a:pt x="6617" y="9641"/>
                    </a:moveTo>
                    <a:lnTo>
                      <a:pt x="6932" y="11027"/>
                    </a:lnTo>
                    <a:lnTo>
                      <a:pt x="4632" y="11027"/>
                    </a:lnTo>
                    <a:lnTo>
                      <a:pt x="4947" y="9641"/>
                    </a:lnTo>
                    <a:close/>
                    <a:moveTo>
                      <a:pt x="1009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8570"/>
                    </a:lnTo>
                    <a:cubicBezTo>
                      <a:pt x="1" y="9137"/>
                      <a:pt x="473" y="9610"/>
                      <a:pt x="1009" y="9610"/>
                    </a:cubicBezTo>
                    <a:lnTo>
                      <a:pt x="4285" y="9610"/>
                    </a:lnTo>
                    <a:lnTo>
                      <a:pt x="3970" y="10996"/>
                    </a:lnTo>
                    <a:lnTo>
                      <a:pt x="3057" y="10996"/>
                    </a:lnTo>
                    <a:cubicBezTo>
                      <a:pt x="2868" y="10996"/>
                      <a:pt x="2710" y="11153"/>
                      <a:pt x="2710" y="11342"/>
                    </a:cubicBezTo>
                    <a:cubicBezTo>
                      <a:pt x="2710" y="11531"/>
                      <a:pt x="2868" y="11689"/>
                      <a:pt x="3057" y="11689"/>
                    </a:cubicBezTo>
                    <a:lnTo>
                      <a:pt x="8538" y="11689"/>
                    </a:lnTo>
                    <a:cubicBezTo>
                      <a:pt x="8727" y="11689"/>
                      <a:pt x="8885" y="11531"/>
                      <a:pt x="8885" y="11342"/>
                    </a:cubicBezTo>
                    <a:cubicBezTo>
                      <a:pt x="8885" y="11153"/>
                      <a:pt x="8727" y="10996"/>
                      <a:pt x="8538" y="10996"/>
                    </a:cubicBezTo>
                    <a:lnTo>
                      <a:pt x="7625" y="10996"/>
                    </a:lnTo>
                    <a:lnTo>
                      <a:pt x="7310" y="9610"/>
                    </a:lnTo>
                    <a:lnTo>
                      <a:pt x="10618" y="9610"/>
                    </a:lnTo>
                    <a:cubicBezTo>
                      <a:pt x="11185" y="9610"/>
                      <a:pt x="11657" y="9137"/>
                      <a:pt x="11657" y="8570"/>
                    </a:cubicBezTo>
                    <a:lnTo>
                      <a:pt x="11657" y="1040"/>
                    </a:lnTo>
                    <a:cubicBezTo>
                      <a:pt x="11657" y="473"/>
                      <a:pt x="11185" y="1"/>
                      <a:pt x="10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99" name="Google Shape;1299;p130"/>
          <p:cNvSpPr txBox="1">
            <a:spLocks noGrp="1"/>
          </p:cNvSpPr>
          <p:nvPr>
            <p:ph type="subTitle" idx="1"/>
          </p:nvPr>
        </p:nvSpPr>
        <p:spPr>
          <a:xfrm>
            <a:off x="1203833" y="2719326"/>
            <a:ext cx="22401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 err="1"/>
              <a:t>Detecting</a:t>
            </a:r>
            <a:r>
              <a:rPr lang="pl-PL" dirty="0"/>
              <a:t> </a:t>
            </a:r>
            <a:r>
              <a:rPr lang="pl-PL" dirty="0" err="1"/>
              <a:t>unprivileged</a:t>
            </a:r>
            <a:r>
              <a:rPr lang="pl-PL" dirty="0"/>
              <a:t> </a:t>
            </a:r>
            <a:r>
              <a:rPr lang="pl-PL" dirty="0" err="1"/>
              <a:t>office</a:t>
            </a:r>
            <a:r>
              <a:rPr lang="pl-PL" dirty="0"/>
              <a:t> </a:t>
            </a:r>
            <a:r>
              <a:rPr lang="pl-PL" dirty="0" err="1"/>
              <a:t>access</a:t>
            </a:r>
            <a:r>
              <a:rPr lang="pl-PL" dirty="0"/>
              <a:t>.</a:t>
            </a:r>
            <a:endParaRPr dirty="0"/>
          </a:p>
        </p:txBody>
      </p:sp>
      <p:sp>
        <p:nvSpPr>
          <p:cNvPr id="1300" name="Google Shape;1300;p130"/>
          <p:cNvSpPr txBox="1">
            <a:spLocks noGrp="1"/>
          </p:cNvSpPr>
          <p:nvPr>
            <p:ph type="subTitle" idx="2"/>
          </p:nvPr>
        </p:nvSpPr>
        <p:spPr>
          <a:xfrm>
            <a:off x="4766489" y="3583682"/>
            <a:ext cx="2299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 err="1"/>
              <a:t>Engaging</a:t>
            </a:r>
            <a:r>
              <a:rPr lang="pl-PL" dirty="0"/>
              <a:t> </a:t>
            </a:r>
            <a:r>
              <a:rPr lang="pl-PL" dirty="0" err="1"/>
              <a:t>users</a:t>
            </a:r>
            <a:r>
              <a:rPr lang="pl-PL" dirty="0"/>
              <a:t> </a:t>
            </a:r>
            <a:r>
              <a:rPr lang="pl-PL" dirty="0" err="1"/>
              <a:t>into</a:t>
            </a:r>
            <a:r>
              <a:rPr lang="pl-PL" dirty="0"/>
              <a:t> </a:t>
            </a:r>
            <a:r>
              <a:rPr lang="pl-PL" dirty="0" err="1"/>
              <a:t>security</a:t>
            </a:r>
            <a:r>
              <a:rPr lang="pl-PL" dirty="0"/>
              <a:t> </a:t>
            </a:r>
            <a:r>
              <a:rPr lang="pl-PL" dirty="0" err="1"/>
              <a:t>awareness</a:t>
            </a:r>
            <a:r>
              <a:rPr lang="pl-PL" dirty="0"/>
              <a:t> </a:t>
            </a:r>
            <a:r>
              <a:rPr lang="pl-PL" dirty="0" err="1"/>
              <a:t>through</a:t>
            </a:r>
            <a:r>
              <a:rPr lang="pl-PL" dirty="0"/>
              <a:t> </a:t>
            </a:r>
            <a:r>
              <a:rPr lang="pl-PL" dirty="0" err="1"/>
              <a:t>gamification</a:t>
            </a:r>
            <a:r>
              <a:rPr lang="pl-PL" dirty="0"/>
              <a:t>.</a:t>
            </a:r>
            <a:endParaRPr dirty="0"/>
          </a:p>
        </p:txBody>
      </p:sp>
      <p:sp>
        <p:nvSpPr>
          <p:cNvPr id="1301" name="Google Shape;1301;p130"/>
          <p:cNvSpPr txBox="1">
            <a:spLocks noGrp="1"/>
          </p:cNvSpPr>
          <p:nvPr>
            <p:ph type="subTitle" idx="3"/>
          </p:nvPr>
        </p:nvSpPr>
        <p:spPr>
          <a:xfrm>
            <a:off x="4772499" y="1802770"/>
            <a:ext cx="2299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/>
              <a:t>Advanced </a:t>
            </a:r>
            <a:r>
              <a:rPr lang="pl-PL" dirty="0" err="1"/>
              <a:t>reporting</a:t>
            </a:r>
            <a:r>
              <a:rPr lang="pl-PL" dirty="0"/>
              <a:t> of </a:t>
            </a:r>
            <a:r>
              <a:rPr lang="pl-PL" dirty="0" err="1"/>
              <a:t>employee’s</a:t>
            </a:r>
            <a:r>
              <a:rPr lang="pl-PL" dirty="0"/>
              <a:t> </a:t>
            </a:r>
            <a:r>
              <a:rPr lang="pl-PL" dirty="0" err="1"/>
              <a:t>security</a:t>
            </a:r>
            <a:r>
              <a:rPr lang="pl-PL" dirty="0"/>
              <a:t> </a:t>
            </a:r>
            <a:r>
              <a:rPr lang="pl-PL" dirty="0" err="1"/>
              <a:t>breaches</a:t>
            </a:r>
            <a:r>
              <a:rPr lang="pl-PL" dirty="0"/>
              <a:t>.</a:t>
            </a:r>
            <a:endParaRPr dirty="0"/>
          </a:p>
        </p:txBody>
      </p:sp>
      <p:sp>
        <p:nvSpPr>
          <p:cNvPr id="1302" name="Google Shape;1302;p130"/>
          <p:cNvSpPr txBox="1">
            <a:spLocks noGrp="1"/>
          </p:cNvSpPr>
          <p:nvPr>
            <p:ph type="subTitle" idx="4"/>
          </p:nvPr>
        </p:nvSpPr>
        <p:spPr>
          <a:xfrm>
            <a:off x="1203833" y="2196338"/>
            <a:ext cx="2240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 err="1"/>
              <a:t>Badges</a:t>
            </a:r>
            <a:r>
              <a:rPr lang="pl-PL" dirty="0"/>
              <a:t> </a:t>
            </a:r>
            <a:r>
              <a:rPr lang="pl-PL" dirty="0" err="1"/>
              <a:t>detection</a:t>
            </a:r>
            <a:endParaRPr dirty="0"/>
          </a:p>
        </p:txBody>
      </p:sp>
      <p:sp>
        <p:nvSpPr>
          <p:cNvPr id="1303" name="Google Shape;1303;p130"/>
          <p:cNvSpPr txBox="1">
            <a:spLocks noGrp="1"/>
          </p:cNvSpPr>
          <p:nvPr>
            <p:ph type="subTitle" idx="5"/>
          </p:nvPr>
        </p:nvSpPr>
        <p:spPr>
          <a:xfrm>
            <a:off x="4798042" y="3079150"/>
            <a:ext cx="2273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l-PL" dirty="0"/>
              <a:t>Security </a:t>
            </a:r>
            <a:r>
              <a:rPr lang="pl-PL" dirty="0" err="1"/>
              <a:t>empowerment</a:t>
            </a:r>
            <a:endParaRPr dirty="0"/>
          </a:p>
        </p:txBody>
      </p:sp>
      <p:sp>
        <p:nvSpPr>
          <p:cNvPr id="1304" name="Google Shape;1304;p130"/>
          <p:cNvSpPr txBox="1">
            <a:spLocks noGrp="1"/>
          </p:cNvSpPr>
          <p:nvPr>
            <p:ph type="subTitle" idx="6"/>
          </p:nvPr>
        </p:nvSpPr>
        <p:spPr>
          <a:xfrm>
            <a:off x="4772499" y="1272083"/>
            <a:ext cx="2299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/>
              <a:t>Data </a:t>
            </a:r>
            <a:r>
              <a:rPr lang="pl-PL" dirty="0" err="1"/>
              <a:t>driven</a:t>
            </a:r>
            <a:r>
              <a:rPr lang="pl-PL" dirty="0"/>
              <a:t> </a:t>
            </a:r>
            <a:r>
              <a:rPr lang="pl-PL" dirty="0" err="1"/>
              <a:t>reports</a:t>
            </a:r>
            <a:endParaRPr dirty="0"/>
          </a:p>
        </p:txBody>
      </p:sp>
      <p:pic>
        <p:nvPicPr>
          <p:cNvPr id="3" name="Grafika 2" descr="Zbroja średniowieczna z wypełnieniem pełnym">
            <a:extLst>
              <a:ext uri="{FF2B5EF4-FFF2-40B4-BE49-F238E27FC236}">
                <a16:creationId xmlns:a16="http://schemas.microsoft.com/office/drawing/2014/main" id="{D5B402A8-88DE-1F71-4505-3D8F3F06B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0938" y="3579471"/>
            <a:ext cx="560760" cy="560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158"/>
          <p:cNvSpPr txBox="1">
            <a:spLocks noGrp="1"/>
          </p:cNvSpPr>
          <p:nvPr>
            <p:ph type="ctrTitle"/>
          </p:nvPr>
        </p:nvSpPr>
        <p:spPr>
          <a:xfrm flipH="1">
            <a:off x="457200" y="1443030"/>
            <a:ext cx="2695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2071" name="Google Shape;2071;p158"/>
          <p:cNvSpPr txBox="1">
            <a:spLocks noGrp="1"/>
          </p:cNvSpPr>
          <p:nvPr>
            <p:ph type="subTitle" idx="1"/>
          </p:nvPr>
        </p:nvSpPr>
        <p:spPr>
          <a:xfrm>
            <a:off x="457188" y="2038763"/>
            <a:ext cx="26958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 you have any questions?</a:t>
            </a:r>
            <a:endParaRPr dirty="0"/>
          </a:p>
        </p:txBody>
      </p:sp>
      <p:cxnSp>
        <p:nvCxnSpPr>
          <p:cNvPr id="2079" name="Google Shape;2079;p158"/>
          <p:cNvCxnSpPr/>
          <p:nvPr/>
        </p:nvCxnSpPr>
        <p:spPr>
          <a:xfrm>
            <a:off x="3192018" y="1702080"/>
            <a:ext cx="0" cy="17169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/>
          <p:cNvSpPr txBox="1">
            <a:spLocks noGrp="1"/>
          </p:cNvSpPr>
          <p:nvPr>
            <p:ph type="ctrTitle"/>
          </p:nvPr>
        </p:nvSpPr>
        <p:spPr>
          <a:xfrm>
            <a:off x="4366448" y="1764423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PROBLEM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5" name="Google Shape;825;p100"/>
          <p:cNvSpPr txBox="1">
            <a:spLocks noGrp="1"/>
          </p:cNvSpPr>
          <p:nvPr>
            <p:ph type="subTitle" idx="1"/>
          </p:nvPr>
        </p:nvSpPr>
        <p:spPr>
          <a:xfrm>
            <a:off x="4366448" y="2309228"/>
            <a:ext cx="4299000" cy="857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/>
              <a:t>Solution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let</a:t>
            </a:r>
            <a:r>
              <a:rPr lang="pl-PL" dirty="0"/>
              <a:t> </a:t>
            </a:r>
            <a:r>
              <a:rPr lang="pl-PL" dirty="0" err="1"/>
              <a:t>company</a:t>
            </a:r>
            <a:r>
              <a:rPr lang="pl-PL" dirty="0"/>
              <a:t> </a:t>
            </a:r>
            <a:r>
              <a:rPr lang="pl-PL" dirty="0" err="1"/>
              <a:t>secure</a:t>
            </a:r>
            <a:r>
              <a:rPr lang="pl-PL" dirty="0"/>
              <a:t> </a:t>
            </a:r>
            <a:r>
              <a:rPr lang="pl-PL" dirty="0" err="1"/>
              <a:t>any</a:t>
            </a:r>
            <a:r>
              <a:rPr lang="pl-PL" dirty="0"/>
              <a:t> of </a:t>
            </a:r>
            <a:r>
              <a:rPr lang="pl-PL" dirty="0" err="1"/>
              <a:t>their</a:t>
            </a:r>
            <a:r>
              <a:rPr lang="pl-PL" dirty="0"/>
              <a:t> </a:t>
            </a:r>
            <a:r>
              <a:rPr lang="pl-PL" dirty="0" err="1"/>
              <a:t>assets</a:t>
            </a:r>
            <a:r>
              <a:rPr lang="pl-PL" dirty="0"/>
              <a:t>…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34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147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/>
              <a:t>EXISTING SOLUTIONS</a:t>
            </a:r>
            <a:endParaRPr dirty="0"/>
          </a:p>
        </p:txBody>
      </p:sp>
      <p:grpSp>
        <p:nvGrpSpPr>
          <p:cNvPr id="1746" name="Google Shape;1746;p147"/>
          <p:cNvGrpSpPr/>
          <p:nvPr/>
        </p:nvGrpSpPr>
        <p:grpSpPr>
          <a:xfrm>
            <a:off x="2457787" y="2556355"/>
            <a:ext cx="4228423" cy="979620"/>
            <a:chOff x="2457787" y="2317237"/>
            <a:chExt cx="4228423" cy="979620"/>
          </a:xfrm>
        </p:grpSpPr>
        <p:sp>
          <p:nvSpPr>
            <p:cNvPr id="1747" name="Google Shape;1747;p147"/>
            <p:cNvSpPr/>
            <p:nvPr/>
          </p:nvSpPr>
          <p:spPr>
            <a:xfrm>
              <a:off x="2457787" y="2317237"/>
              <a:ext cx="2069813" cy="979620"/>
            </a:xfrm>
            <a:custGeom>
              <a:avLst/>
              <a:gdLst/>
              <a:ahLst/>
              <a:cxnLst/>
              <a:rect l="l" t="t" r="r" b="b"/>
              <a:pathLst>
                <a:path w="34368" h="16266" extrusionOk="0">
                  <a:moveTo>
                    <a:pt x="4679" y="0"/>
                  </a:moveTo>
                  <a:lnTo>
                    <a:pt x="0" y="8133"/>
                  </a:lnTo>
                  <a:lnTo>
                    <a:pt x="4679" y="16265"/>
                  </a:lnTo>
                  <a:lnTo>
                    <a:pt x="14094" y="16265"/>
                  </a:lnTo>
                  <a:lnTo>
                    <a:pt x="17913" y="9590"/>
                  </a:lnTo>
                  <a:lnTo>
                    <a:pt x="22591" y="1458"/>
                  </a:lnTo>
                  <a:lnTo>
                    <a:pt x="30301" y="1458"/>
                  </a:lnTo>
                  <a:lnTo>
                    <a:pt x="33522" y="7098"/>
                  </a:lnTo>
                  <a:lnTo>
                    <a:pt x="34367" y="5640"/>
                  </a:lnTo>
                  <a:lnTo>
                    <a:pt x="33522" y="4183"/>
                  </a:lnTo>
                  <a:lnTo>
                    <a:pt x="31146" y="0"/>
                  </a:lnTo>
                  <a:lnTo>
                    <a:pt x="21746" y="0"/>
                  </a:lnTo>
                  <a:lnTo>
                    <a:pt x="17067" y="8133"/>
                  </a:lnTo>
                  <a:lnTo>
                    <a:pt x="13234" y="14808"/>
                  </a:lnTo>
                  <a:lnTo>
                    <a:pt x="5524" y="14808"/>
                  </a:lnTo>
                  <a:lnTo>
                    <a:pt x="1706" y="8133"/>
                  </a:lnTo>
                  <a:lnTo>
                    <a:pt x="5524" y="1458"/>
                  </a:lnTo>
                  <a:lnTo>
                    <a:pt x="13234" y="1458"/>
                  </a:lnTo>
                  <a:lnTo>
                    <a:pt x="16455" y="7098"/>
                  </a:lnTo>
                  <a:lnTo>
                    <a:pt x="17301" y="5640"/>
                  </a:lnTo>
                  <a:lnTo>
                    <a:pt x="16455" y="4183"/>
                  </a:lnTo>
                  <a:lnTo>
                    <a:pt x="1409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47"/>
            <p:cNvSpPr/>
            <p:nvPr/>
          </p:nvSpPr>
          <p:spPr>
            <a:xfrm>
              <a:off x="4615554" y="2317237"/>
              <a:ext cx="2070656" cy="979620"/>
            </a:xfrm>
            <a:custGeom>
              <a:avLst/>
              <a:gdLst/>
              <a:ahLst/>
              <a:cxnLst/>
              <a:rect l="l" t="t" r="r" b="b"/>
              <a:pathLst>
                <a:path w="34382" h="16266" extrusionOk="0">
                  <a:moveTo>
                    <a:pt x="20288" y="0"/>
                  </a:moveTo>
                  <a:lnTo>
                    <a:pt x="16470" y="6675"/>
                  </a:lnTo>
                  <a:lnTo>
                    <a:pt x="11791" y="14808"/>
                  </a:lnTo>
                  <a:lnTo>
                    <a:pt x="4081" y="14808"/>
                  </a:lnTo>
                  <a:lnTo>
                    <a:pt x="860" y="9167"/>
                  </a:lnTo>
                  <a:lnTo>
                    <a:pt x="0" y="10625"/>
                  </a:lnTo>
                  <a:lnTo>
                    <a:pt x="860" y="12082"/>
                  </a:lnTo>
                  <a:lnTo>
                    <a:pt x="3221" y="16265"/>
                  </a:lnTo>
                  <a:lnTo>
                    <a:pt x="12637" y="16265"/>
                  </a:lnTo>
                  <a:lnTo>
                    <a:pt x="17315" y="8133"/>
                  </a:lnTo>
                  <a:lnTo>
                    <a:pt x="21134" y="1458"/>
                  </a:lnTo>
                  <a:lnTo>
                    <a:pt x="28858" y="1458"/>
                  </a:lnTo>
                  <a:lnTo>
                    <a:pt x="32677" y="8133"/>
                  </a:lnTo>
                  <a:lnTo>
                    <a:pt x="28858" y="14808"/>
                  </a:lnTo>
                  <a:lnTo>
                    <a:pt x="21134" y="14808"/>
                  </a:lnTo>
                  <a:lnTo>
                    <a:pt x="17927" y="9167"/>
                  </a:lnTo>
                  <a:lnTo>
                    <a:pt x="17067" y="10625"/>
                  </a:lnTo>
                  <a:lnTo>
                    <a:pt x="17927" y="12082"/>
                  </a:lnTo>
                  <a:lnTo>
                    <a:pt x="20288" y="16265"/>
                  </a:lnTo>
                  <a:lnTo>
                    <a:pt x="29703" y="16265"/>
                  </a:lnTo>
                  <a:lnTo>
                    <a:pt x="34382" y="8133"/>
                  </a:lnTo>
                  <a:lnTo>
                    <a:pt x="2970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47"/>
            <p:cNvSpPr/>
            <p:nvPr/>
          </p:nvSpPr>
          <p:spPr>
            <a:xfrm>
              <a:off x="3580437" y="2317237"/>
              <a:ext cx="1978512" cy="979620"/>
            </a:xfrm>
            <a:custGeom>
              <a:avLst/>
              <a:gdLst/>
              <a:ahLst/>
              <a:cxnLst/>
              <a:rect l="l" t="t" r="r" b="b"/>
              <a:pathLst>
                <a:path w="32852" h="16266" extrusionOk="0">
                  <a:moveTo>
                    <a:pt x="20347" y="0"/>
                  </a:moveTo>
                  <a:lnTo>
                    <a:pt x="16455" y="6675"/>
                  </a:lnTo>
                  <a:lnTo>
                    <a:pt x="11850" y="14808"/>
                  </a:lnTo>
                  <a:lnTo>
                    <a:pt x="4125" y="14808"/>
                  </a:lnTo>
                  <a:lnTo>
                    <a:pt x="846" y="9167"/>
                  </a:lnTo>
                  <a:lnTo>
                    <a:pt x="0" y="10625"/>
                  </a:lnTo>
                  <a:lnTo>
                    <a:pt x="846" y="12082"/>
                  </a:lnTo>
                  <a:lnTo>
                    <a:pt x="3280" y="16265"/>
                  </a:lnTo>
                  <a:lnTo>
                    <a:pt x="12695" y="16265"/>
                  </a:lnTo>
                  <a:lnTo>
                    <a:pt x="17315" y="8133"/>
                  </a:lnTo>
                  <a:lnTo>
                    <a:pt x="21134" y="1458"/>
                  </a:lnTo>
                  <a:lnTo>
                    <a:pt x="28902" y="1458"/>
                  </a:lnTo>
                  <a:lnTo>
                    <a:pt x="32065" y="6981"/>
                  </a:lnTo>
                  <a:lnTo>
                    <a:pt x="32852" y="5524"/>
                  </a:lnTo>
                  <a:lnTo>
                    <a:pt x="2970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50" name="Google Shape;1750;p147"/>
          <p:cNvCxnSpPr/>
          <p:nvPr/>
        </p:nvCxnSpPr>
        <p:spPr>
          <a:xfrm rot="10800000">
            <a:off x="6125025" y="2327218"/>
            <a:ext cx="0" cy="234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751" name="Google Shape;1751;p147"/>
          <p:cNvCxnSpPr/>
          <p:nvPr/>
        </p:nvCxnSpPr>
        <p:spPr>
          <a:xfrm rot="10800000">
            <a:off x="4059300" y="2327368"/>
            <a:ext cx="0" cy="229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1752" name="Google Shape;1752;p147"/>
          <p:cNvGrpSpPr/>
          <p:nvPr/>
        </p:nvGrpSpPr>
        <p:grpSpPr>
          <a:xfrm>
            <a:off x="2814091" y="2845216"/>
            <a:ext cx="3511204" cy="401926"/>
            <a:chOff x="2814091" y="2606098"/>
            <a:chExt cx="3511204" cy="401926"/>
          </a:xfrm>
        </p:grpSpPr>
        <p:grpSp>
          <p:nvGrpSpPr>
            <p:cNvPr id="1753" name="Google Shape;1753;p147"/>
            <p:cNvGrpSpPr/>
            <p:nvPr/>
          </p:nvGrpSpPr>
          <p:grpSpPr>
            <a:xfrm>
              <a:off x="2814091" y="2606098"/>
              <a:ext cx="400860" cy="401926"/>
              <a:chOff x="-1700225" y="2768875"/>
              <a:chExt cx="291450" cy="292225"/>
            </a:xfrm>
          </p:grpSpPr>
          <p:sp>
            <p:nvSpPr>
              <p:cNvPr id="1754" name="Google Shape;1754;p147"/>
              <p:cNvSpPr/>
              <p:nvPr/>
            </p:nvSpPr>
            <p:spPr>
              <a:xfrm>
                <a:off x="-1700225" y="2768875"/>
                <a:ext cx="291450" cy="2922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617" y="662"/>
                    </a:moveTo>
                    <a:cubicBezTo>
                      <a:pt x="10806" y="662"/>
                      <a:pt x="10964" y="820"/>
                      <a:pt x="10964" y="1009"/>
                    </a:cubicBezTo>
                    <a:lnTo>
                      <a:pt x="10964" y="2710"/>
                    </a:lnTo>
                    <a:lnTo>
                      <a:pt x="662" y="2710"/>
                    </a:lnTo>
                    <a:lnTo>
                      <a:pt x="662" y="1009"/>
                    </a:ln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933" y="3372"/>
                    </a:moveTo>
                    <a:lnTo>
                      <a:pt x="10933" y="9232"/>
                    </a:lnTo>
                    <a:cubicBezTo>
                      <a:pt x="10964" y="9484"/>
                      <a:pt x="10806" y="9610"/>
                      <a:pt x="10617" y="9610"/>
                    </a:cubicBezTo>
                    <a:lnTo>
                      <a:pt x="8916" y="9610"/>
                    </a:lnTo>
                    <a:lnTo>
                      <a:pt x="8570" y="9232"/>
                    </a:lnTo>
                    <a:cubicBezTo>
                      <a:pt x="8601" y="9169"/>
                      <a:pt x="8664" y="9043"/>
                      <a:pt x="8696" y="8917"/>
                    </a:cubicBezTo>
                    <a:lnTo>
                      <a:pt x="9200" y="8917"/>
                    </a:lnTo>
                    <a:cubicBezTo>
                      <a:pt x="9389" y="8917"/>
                      <a:pt x="9546" y="8759"/>
                      <a:pt x="9546" y="8570"/>
                    </a:cubicBezTo>
                    <a:lnTo>
                      <a:pt x="9546" y="7184"/>
                    </a:lnTo>
                    <a:cubicBezTo>
                      <a:pt x="9546" y="6995"/>
                      <a:pt x="9389" y="6837"/>
                      <a:pt x="9200" y="6837"/>
                    </a:cubicBezTo>
                    <a:lnTo>
                      <a:pt x="8696" y="6837"/>
                    </a:lnTo>
                    <a:cubicBezTo>
                      <a:pt x="8664" y="6711"/>
                      <a:pt x="8601" y="6648"/>
                      <a:pt x="8570" y="6522"/>
                    </a:cubicBezTo>
                    <a:lnTo>
                      <a:pt x="8916" y="6176"/>
                    </a:lnTo>
                    <a:cubicBezTo>
                      <a:pt x="9042" y="6050"/>
                      <a:pt x="9042" y="5798"/>
                      <a:pt x="8916" y="5703"/>
                    </a:cubicBezTo>
                    <a:lnTo>
                      <a:pt x="7940" y="4695"/>
                    </a:lnTo>
                    <a:cubicBezTo>
                      <a:pt x="7877" y="4648"/>
                      <a:pt x="7790" y="4624"/>
                      <a:pt x="7703" y="4624"/>
                    </a:cubicBezTo>
                    <a:cubicBezTo>
                      <a:pt x="7617" y="4624"/>
                      <a:pt x="7530" y="4648"/>
                      <a:pt x="7467" y="4695"/>
                    </a:cubicBezTo>
                    <a:lnTo>
                      <a:pt x="7120" y="5073"/>
                    </a:lnTo>
                    <a:cubicBezTo>
                      <a:pt x="7026" y="5041"/>
                      <a:pt x="6931" y="4978"/>
                      <a:pt x="6805" y="4947"/>
                    </a:cubicBezTo>
                    <a:lnTo>
                      <a:pt x="6805" y="4443"/>
                    </a:lnTo>
                    <a:cubicBezTo>
                      <a:pt x="6805" y="4222"/>
                      <a:pt x="6648" y="4065"/>
                      <a:pt x="6459" y="4065"/>
                    </a:cubicBezTo>
                    <a:lnTo>
                      <a:pt x="5073" y="4065"/>
                    </a:lnTo>
                    <a:cubicBezTo>
                      <a:pt x="4884" y="4065"/>
                      <a:pt x="4726" y="4222"/>
                      <a:pt x="4726" y="4443"/>
                    </a:cubicBezTo>
                    <a:lnTo>
                      <a:pt x="4726" y="4947"/>
                    </a:lnTo>
                    <a:cubicBezTo>
                      <a:pt x="4600" y="4978"/>
                      <a:pt x="4506" y="5010"/>
                      <a:pt x="4411" y="5073"/>
                    </a:cubicBezTo>
                    <a:lnTo>
                      <a:pt x="4033" y="4695"/>
                    </a:lnTo>
                    <a:cubicBezTo>
                      <a:pt x="3986" y="4648"/>
                      <a:pt x="3899" y="4624"/>
                      <a:pt x="3808" y="4624"/>
                    </a:cubicBezTo>
                    <a:cubicBezTo>
                      <a:pt x="3718" y="4624"/>
                      <a:pt x="3623" y="4648"/>
                      <a:pt x="3560" y="4695"/>
                    </a:cubicBezTo>
                    <a:lnTo>
                      <a:pt x="2584" y="5703"/>
                    </a:lnTo>
                    <a:cubicBezTo>
                      <a:pt x="2458" y="5829"/>
                      <a:pt x="2458" y="6050"/>
                      <a:pt x="2584" y="6176"/>
                    </a:cubicBezTo>
                    <a:lnTo>
                      <a:pt x="2930" y="6522"/>
                    </a:lnTo>
                    <a:cubicBezTo>
                      <a:pt x="2899" y="6585"/>
                      <a:pt x="2867" y="6711"/>
                      <a:pt x="2836" y="6837"/>
                    </a:cubicBezTo>
                    <a:lnTo>
                      <a:pt x="2300" y="6837"/>
                    </a:lnTo>
                    <a:cubicBezTo>
                      <a:pt x="2111" y="6837"/>
                      <a:pt x="1954" y="6995"/>
                      <a:pt x="1954" y="7184"/>
                    </a:cubicBezTo>
                    <a:lnTo>
                      <a:pt x="1954" y="8570"/>
                    </a:lnTo>
                    <a:cubicBezTo>
                      <a:pt x="1954" y="8759"/>
                      <a:pt x="2111" y="8917"/>
                      <a:pt x="2300" y="8917"/>
                    </a:cubicBezTo>
                    <a:lnTo>
                      <a:pt x="2836" y="8917"/>
                    </a:lnTo>
                    <a:cubicBezTo>
                      <a:pt x="2867" y="9043"/>
                      <a:pt x="2899" y="9137"/>
                      <a:pt x="2930" y="9232"/>
                    </a:cubicBezTo>
                    <a:lnTo>
                      <a:pt x="2584" y="9610"/>
                    </a:lnTo>
                    <a:lnTo>
                      <a:pt x="977" y="9610"/>
                    </a:lnTo>
                    <a:cubicBezTo>
                      <a:pt x="788" y="9610"/>
                      <a:pt x="630" y="9452"/>
                      <a:pt x="630" y="9232"/>
                    </a:cubicBezTo>
                    <a:lnTo>
                      <a:pt x="630" y="3372"/>
                    </a:lnTo>
                    <a:close/>
                    <a:moveTo>
                      <a:pt x="6112" y="4726"/>
                    </a:moveTo>
                    <a:lnTo>
                      <a:pt x="6112" y="5136"/>
                    </a:lnTo>
                    <a:cubicBezTo>
                      <a:pt x="6112" y="5294"/>
                      <a:pt x="6207" y="5420"/>
                      <a:pt x="6364" y="5451"/>
                    </a:cubicBezTo>
                    <a:cubicBezTo>
                      <a:pt x="6553" y="5514"/>
                      <a:pt x="6805" y="5609"/>
                      <a:pt x="6994" y="5735"/>
                    </a:cubicBezTo>
                    <a:cubicBezTo>
                      <a:pt x="7041" y="5769"/>
                      <a:pt x="7096" y="5783"/>
                      <a:pt x="7153" y="5783"/>
                    </a:cubicBezTo>
                    <a:cubicBezTo>
                      <a:pt x="7251" y="5783"/>
                      <a:pt x="7356" y="5743"/>
                      <a:pt x="7435" y="5703"/>
                    </a:cubicBezTo>
                    <a:lnTo>
                      <a:pt x="7751" y="5388"/>
                    </a:lnTo>
                    <a:lnTo>
                      <a:pt x="8223" y="5861"/>
                    </a:lnTo>
                    <a:lnTo>
                      <a:pt x="7908" y="6176"/>
                    </a:lnTo>
                    <a:cubicBezTo>
                      <a:pt x="7782" y="6302"/>
                      <a:pt x="7782" y="6459"/>
                      <a:pt x="7877" y="6617"/>
                    </a:cubicBezTo>
                    <a:cubicBezTo>
                      <a:pt x="7971" y="6806"/>
                      <a:pt x="8066" y="6995"/>
                      <a:pt x="8129" y="7247"/>
                    </a:cubicBezTo>
                    <a:cubicBezTo>
                      <a:pt x="8192" y="7404"/>
                      <a:pt x="8286" y="7499"/>
                      <a:pt x="8444" y="7499"/>
                    </a:cubicBezTo>
                    <a:lnTo>
                      <a:pt x="8885" y="7499"/>
                    </a:lnTo>
                    <a:lnTo>
                      <a:pt x="8885" y="8192"/>
                    </a:lnTo>
                    <a:lnTo>
                      <a:pt x="8444" y="8192"/>
                    </a:lnTo>
                    <a:cubicBezTo>
                      <a:pt x="8286" y="8192"/>
                      <a:pt x="8192" y="8286"/>
                      <a:pt x="8129" y="8444"/>
                    </a:cubicBezTo>
                    <a:cubicBezTo>
                      <a:pt x="8097" y="8665"/>
                      <a:pt x="7971" y="8885"/>
                      <a:pt x="7877" y="9074"/>
                    </a:cubicBezTo>
                    <a:cubicBezTo>
                      <a:pt x="7782" y="9200"/>
                      <a:pt x="7814" y="9389"/>
                      <a:pt x="7908" y="9515"/>
                    </a:cubicBezTo>
                    <a:lnTo>
                      <a:pt x="8223" y="9830"/>
                    </a:lnTo>
                    <a:lnTo>
                      <a:pt x="7751" y="10303"/>
                    </a:lnTo>
                    <a:lnTo>
                      <a:pt x="7435" y="9988"/>
                    </a:lnTo>
                    <a:cubicBezTo>
                      <a:pt x="7368" y="9920"/>
                      <a:pt x="7291" y="9889"/>
                      <a:pt x="7211" y="9889"/>
                    </a:cubicBezTo>
                    <a:cubicBezTo>
                      <a:pt x="7141" y="9889"/>
                      <a:pt x="7068" y="9912"/>
                      <a:pt x="6994" y="9956"/>
                    </a:cubicBezTo>
                    <a:cubicBezTo>
                      <a:pt x="6805" y="10082"/>
                      <a:pt x="6616" y="10145"/>
                      <a:pt x="6364" y="10208"/>
                    </a:cubicBezTo>
                    <a:cubicBezTo>
                      <a:pt x="6207" y="10271"/>
                      <a:pt x="6112" y="10366"/>
                      <a:pt x="6112" y="10555"/>
                    </a:cubicBezTo>
                    <a:lnTo>
                      <a:pt x="6112" y="10964"/>
                    </a:lnTo>
                    <a:lnTo>
                      <a:pt x="5419" y="10964"/>
                    </a:lnTo>
                    <a:lnTo>
                      <a:pt x="5419" y="10555"/>
                    </a:lnTo>
                    <a:cubicBezTo>
                      <a:pt x="5419" y="10366"/>
                      <a:pt x="5325" y="10271"/>
                      <a:pt x="5167" y="10208"/>
                    </a:cubicBezTo>
                    <a:cubicBezTo>
                      <a:pt x="4947" y="10177"/>
                      <a:pt x="4726" y="10051"/>
                      <a:pt x="4537" y="9956"/>
                    </a:cubicBezTo>
                    <a:cubicBezTo>
                      <a:pt x="4491" y="9921"/>
                      <a:pt x="4436" y="9908"/>
                      <a:pt x="4379" y="9908"/>
                    </a:cubicBezTo>
                    <a:cubicBezTo>
                      <a:pt x="4281" y="9908"/>
                      <a:pt x="4176" y="9948"/>
                      <a:pt x="4096" y="9988"/>
                    </a:cubicBezTo>
                    <a:lnTo>
                      <a:pt x="3781" y="10303"/>
                    </a:lnTo>
                    <a:lnTo>
                      <a:pt x="3308" y="9830"/>
                    </a:lnTo>
                    <a:lnTo>
                      <a:pt x="3623" y="9515"/>
                    </a:lnTo>
                    <a:cubicBezTo>
                      <a:pt x="3749" y="9389"/>
                      <a:pt x="3749" y="9232"/>
                      <a:pt x="3655" y="9074"/>
                    </a:cubicBezTo>
                    <a:cubicBezTo>
                      <a:pt x="3529" y="8885"/>
                      <a:pt x="3466" y="8696"/>
                      <a:pt x="3371" y="8444"/>
                    </a:cubicBezTo>
                    <a:cubicBezTo>
                      <a:pt x="3340" y="8286"/>
                      <a:pt x="3214" y="8192"/>
                      <a:pt x="3056" y="8192"/>
                    </a:cubicBezTo>
                    <a:lnTo>
                      <a:pt x="2647" y="8192"/>
                    </a:lnTo>
                    <a:lnTo>
                      <a:pt x="2647" y="7499"/>
                    </a:lnTo>
                    <a:lnTo>
                      <a:pt x="3056" y="7499"/>
                    </a:lnTo>
                    <a:cubicBezTo>
                      <a:pt x="3214" y="7499"/>
                      <a:pt x="3340" y="7404"/>
                      <a:pt x="3371" y="7247"/>
                    </a:cubicBezTo>
                    <a:cubicBezTo>
                      <a:pt x="3434" y="7026"/>
                      <a:pt x="3529" y="6806"/>
                      <a:pt x="3655" y="6617"/>
                    </a:cubicBezTo>
                    <a:cubicBezTo>
                      <a:pt x="3749" y="6491"/>
                      <a:pt x="3686" y="6302"/>
                      <a:pt x="3623" y="6176"/>
                    </a:cubicBezTo>
                    <a:lnTo>
                      <a:pt x="3308" y="5861"/>
                    </a:lnTo>
                    <a:lnTo>
                      <a:pt x="3781" y="5388"/>
                    </a:lnTo>
                    <a:lnTo>
                      <a:pt x="4096" y="5703"/>
                    </a:lnTo>
                    <a:cubicBezTo>
                      <a:pt x="4163" y="5771"/>
                      <a:pt x="4240" y="5802"/>
                      <a:pt x="4321" y="5802"/>
                    </a:cubicBezTo>
                    <a:cubicBezTo>
                      <a:pt x="4391" y="5802"/>
                      <a:pt x="4464" y="5778"/>
                      <a:pt x="4537" y="5735"/>
                    </a:cubicBezTo>
                    <a:cubicBezTo>
                      <a:pt x="4726" y="5609"/>
                      <a:pt x="4915" y="5546"/>
                      <a:pt x="5167" y="5451"/>
                    </a:cubicBezTo>
                    <a:cubicBezTo>
                      <a:pt x="5325" y="5420"/>
                      <a:pt x="5419" y="5294"/>
                      <a:pt x="5419" y="5136"/>
                    </a:cubicBezTo>
                    <a:lnTo>
                      <a:pt x="5419" y="4726"/>
                    </a:lnTo>
                    <a:close/>
                    <a:moveTo>
                      <a:pt x="1008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9295"/>
                    </a:lnTo>
                    <a:cubicBezTo>
                      <a:pt x="0" y="9830"/>
                      <a:pt x="473" y="10303"/>
                      <a:pt x="1008" y="10303"/>
                    </a:cubicBezTo>
                    <a:lnTo>
                      <a:pt x="2867" y="10303"/>
                    </a:lnTo>
                    <a:lnTo>
                      <a:pt x="3623" y="11059"/>
                    </a:lnTo>
                    <a:cubicBezTo>
                      <a:pt x="3671" y="11122"/>
                      <a:pt x="3757" y="11153"/>
                      <a:pt x="3848" y="11153"/>
                    </a:cubicBezTo>
                    <a:cubicBezTo>
                      <a:pt x="3938" y="11153"/>
                      <a:pt x="4033" y="11122"/>
                      <a:pt x="4096" y="11059"/>
                    </a:cubicBezTo>
                    <a:lnTo>
                      <a:pt x="4442" y="10712"/>
                    </a:lnTo>
                    <a:cubicBezTo>
                      <a:pt x="4506" y="10744"/>
                      <a:pt x="4632" y="10775"/>
                      <a:pt x="4758" y="10807"/>
                    </a:cubicBezTo>
                    <a:lnTo>
                      <a:pt x="4758" y="11342"/>
                    </a:lnTo>
                    <a:cubicBezTo>
                      <a:pt x="4758" y="11531"/>
                      <a:pt x="4915" y="11689"/>
                      <a:pt x="5104" y="11689"/>
                    </a:cubicBezTo>
                    <a:lnTo>
                      <a:pt x="6490" y="11689"/>
                    </a:lnTo>
                    <a:cubicBezTo>
                      <a:pt x="6679" y="11689"/>
                      <a:pt x="6837" y="11531"/>
                      <a:pt x="6837" y="11342"/>
                    </a:cubicBezTo>
                    <a:lnTo>
                      <a:pt x="6837" y="10807"/>
                    </a:lnTo>
                    <a:cubicBezTo>
                      <a:pt x="6963" y="10775"/>
                      <a:pt x="7026" y="10744"/>
                      <a:pt x="7152" y="10712"/>
                    </a:cubicBezTo>
                    <a:lnTo>
                      <a:pt x="7498" y="11059"/>
                    </a:lnTo>
                    <a:cubicBezTo>
                      <a:pt x="7561" y="11122"/>
                      <a:pt x="7656" y="11153"/>
                      <a:pt x="7747" y="11153"/>
                    </a:cubicBezTo>
                    <a:cubicBezTo>
                      <a:pt x="7837" y="11153"/>
                      <a:pt x="7924" y="11122"/>
                      <a:pt x="7971" y="11059"/>
                    </a:cubicBezTo>
                    <a:lnTo>
                      <a:pt x="8727" y="10303"/>
                    </a:lnTo>
                    <a:lnTo>
                      <a:pt x="10617" y="10303"/>
                    </a:lnTo>
                    <a:cubicBezTo>
                      <a:pt x="11185" y="10303"/>
                      <a:pt x="11657" y="9830"/>
                      <a:pt x="11657" y="9295"/>
                    </a:cubicBezTo>
                    <a:lnTo>
                      <a:pt x="11657" y="1009"/>
                    </a:lnTo>
                    <a:cubicBezTo>
                      <a:pt x="11657" y="473"/>
                      <a:pt x="11216" y="1"/>
                      <a:pt x="106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5" name="Google Shape;1755;p147"/>
              <p:cNvSpPr/>
              <p:nvPr/>
            </p:nvSpPr>
            <p:spPr>
              <a:xfrm>
                <a:off x="-1667150" y="2801950"/>
                <a:ext cx="181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726"/>
                      <a:pt x="347" y="726"/>
                    </a:cubicBezTo>
                    <a:cubicBezTo>
                      <a:pt x="568" y="726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147"/>
              <p:cNvSpPr/>
              <p:nvPr/>
            </p:nvSpPr>
            <p:spPr>
              <a:xfrm>
                <a:off x="-1632500" y="28019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6" y="726"/>
                      <a:pt x="694" y="568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147"/>
              <p:cNvSpPr/>
              <p:nvPr/>
            </p:nvSpPr>
            <p:spPr>
              <a:xfrm>
                <a:off x="-1597850" y="2801950"/>
                <a:ext cx="173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7" y="726"/>
                      <a:pt x="694" y="568"/>
                      <a:pt x="694" y="347"/>
                    </a:cubicBezTo>
                    <a:cubicBezTo>
                      <a:pt x="694" y="158"/>
                      <a:pt x="537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147"/>
              <p:cNvSpPr/>
              <p:nvPr/>
            </p:nvSpPr>
            <p:spPr>
              <a:xfrm>
                <a:off x="-1564750" y="2801950"/>
                <a:ext cx="1205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32" y="568"/>
                      <a:pt x="189" y="726"/>
                      <a:pt x="347" y="726"/>
                    </a:cubicBezTo>
                    <a:lnTo>
                      <a:pt x="4442" y="726"/>
                    </a:lnTo>
                    <a:cubicBezTo>
                      <a:pt x="4663" y="726"/>
                      <a:pt x="4820" y="568"/>
                      <a:pt x="4820" y="347"/>
                    </a:cubicBezTo>
                    <a:cubicBezTo>
                      <a:pt x="4820" y="158"/>
                      <a:pt x="4663" y="1"/>
                      <a:pt x="44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147"/>
              <p:cNvSpPr/>
              <p:nvPr/>
            </p:nvSpPr>
            <p:spPr>
              <a:xfrm>
                <a:off x="-1597850" y="2924050"/>
                <a:ext cx="851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3403" extrusionOk="0">
                    <a:moveTo>
                      <a:pt x="1671" y="662"/>
                    </a:moveTo>
                    <a:cubicBezTo>
                      <a:pt x="2238" y="662"/>
                      <a:pt x="2710" y="1134"/>
                      <a:pt x="2710" y="1701"/>
                    </a:cubicBezTo>
                    <a:cubicBezTo>
                      <a:pt x="2710" y="2237"/>
                      <a:pt x="2269" y="2710"/>
                      <a:pt x="1671" y="2710"/>
                    </a:cubicBezTo>
                    <a:cubicBezTo>
                      <a:pt x="1135" y="2710"/>
                      <a:pt x="663" y="2237"/>
                      <a:pt x="663" y="1701"/>
                    </a:cubicBezTo>
                    <a:cubicBezTo>
                      <a:pt x="663" y="1134"/>
                      <a:pt x="1135" y="662"/>
                      <a:pt x="1671" y="662"/>
                    </a:cubicBezTo>
                    <a:close/>
                    <a:moveTo>
                      <a:pt x="1671" y="0"/>
                    </a:moveTo>
                    <a:cubicBezTo>
                      <a:pt x="726" y="0"/>
                      <a:pt x="1" y="756"/>
                      <a:pt x="1" y="1701"/>
                    </a:cubicBezTo>
                    <a:cubicBezTo>
                      <a:pt x="1" y="2647"/>
                      <a:pt x="726" y="3403"/>
                      <a:pt x="1671" y="3403"/>
                    </a:cubicBezTo>
                    <a:cubicBezTo>
                      <a:pt x="2616" y="3403"/>
                      <a:pt x="3372" y="2647"/>
                      <a:pt x="3372" y="1701"/>
                    </a:cubicBezTo>
                    <a:cubicBezTo>
                      <a:pt x="3403" y="756"/>
                      <a:pt x="2616" y="0"/>
                      <a:pt x="1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0" name="Google Shape;1760;p147"/>
            <p:cNvGrpSpPr/>
            <p:nvPr/>
          </p:nvGrpSpPr>
          <p:grpSpPr>
            <a:xfrm>
              <a:off x="5924435" y="2606144"/>
              <a:ext cx="400860" cy="401789"/>
              <a:chOff x="-3137650" y="2408950"/>
              <a:chExt cx="291450" cy="292125"/>
            </a:xfrm>
          </p:grpSpPr>
          <p:sp>
            <p:nvSpPr>
              <p:cNvPr id="1761" name="Google Shape;1761;p147"/>
              <p:cNvSpPr/>
              <p:nvPr/>
            </p:nvSpPr>
            <p:spPr>
              <a:xfrm>
                <a:off x="-3137650" y="2408950"/>
                <a:ext cx="291450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5" extrusionOk="0">
                    <a:moveTo>
                      <a:pt x="10618" y="662"/>
                    </a:moveTo>
                    <a:cubicBezTo>
                      <a:pt x="10807" y="662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62"/>
                      <a:pt x="1009" y="662"/>
                    </a:cubicBezTo>
                    <a:close/>
                    <a:moveTo>
                      <a:pt x="10964" y="3403"/>
                    </a:moveTo>
                    <a:lnTo>
                      <a:pt x="10964" y="8601"/>
                    </a:lnTo>
                    <a:cubicBezTo>
                      <a:pt x="10964" y="8790"/>
                      <a:pt x="10838" y="8947"/>
                      <a:pt x="10618" y="8947"/>
                    </a:cubicBezTo>
                    <a:lnTo>
                      <a:pt x="10145" y="8947"/>
                    </a:lnTo>
                    <a:cubicBezTo>
                      <a:pt x="10208" y="8727"/>
                      <a:pt x="10240" y="8443"/>
                      <a:pt x="10240" y="8160"/>
                    </a:cubicBezTo>
                    <a:lnTo>
                      <a:pt x="10240" y="5860"/>
                    </a:lnTo>
                    <a:cubicBezTo>
                      <a:pt x="10240" y="5673"/>
                      <a:pt x="10058" y="5531"/>
                      <a:pt x="9868" y="5531"/>
                    </a:cubicBezTo>
                    <a:cubicBezTo>
                      <a:pt x="9835" y="5531"/>
                      <a:pt x="9801" y="5535"/>
                      <a:pt x="9767" y="5545"/>
                    </a:cubicBezTo>
                    <a:cubicBezTo>
                      <a:pt x="9545" y="5641"/>
                      <a:pt x="9341" y="5691"/>
                      <a:pt x="9142" y="5691"/>
                    </a:cubicBezTo>
                    <a:cubicBezTo>
                      <a:pt x="8693" y="5691"/>
                      <a:pt x="8275" y="5439"/>
                      <a:pt x="7751" y="4915"/>
                    </a:cubicBezTo>
                    <a:cubicBezTo>
                      <a:pt x="7688" y="4868"/>
                      <a:pt x="7601" y="4844"/>
                      <a:pt x="7515" y="4844"/>
                    </a:cubicBezTo>
                    <a:cubicBezTo>
                      <a:pt x="7428" y="4844"/>
                      <a:pt x="7341" y="4868"/>
                      <a:pt x="7278" y="4915"/>
                    </a:cubicBezTo>
                    <a:cubicBezTo>
                      <a:pt x="6753" y="5440"/>
                      <a:pt x="6334" y="5677"/>
                      <a:pt x="5884" y="5677"/>
                    </a:cubicBezTo>
                    <a:cubicBezTo>
                      <a:pt x="5686" y="5677"/>
                      <a:pt x="5483" y="5631"/>
                      <a:pt x="5262" y="5545"/>
                    </a:cubicBezTo>
                    <a:cubicBezTo>
                      <a:pt x="5229" y="5535"/>
                      <a:pt x="5195" y="5531"/>
                      <a:pt x="5161" y="5531"/>
                    </a:cubicBezTo>
                    <a:cubicBezTo>
                      <a:pt x="4971" y="5531"/>
                      <a:pt x="4789" y="5673"/>
                      <a:pt x="4789" y="5860"/>
                    </a:cubicBezTo>
                    <a:lnTo>
                      <a:pt x="4789" y="8160"/>
                    </a:lnTo>
                    <a:cubicBezTo>
                      <a:pt x="4789" y="8443"/>
                      <a:pt x="4821" y="8664"/>
                      <a:pt x="4884" y="8947"/>
                    </a:cubicBezTo>
                    <a:lnTo>
                      <a:pt x="1009" y="8947"/>
                    </a:lnTo>
                    <a:cubicBezTo>
                      <a:pt x="820" y="8947"/>
                      <a:pt x="662" y="8790"/>
                      <a:pt x="662" y="8601"/>
                    </a:cubicBezTo>
                    <a:lnTo>
                      <a:pt x="662" y="3403"/>
                    </a:lnTo>
                    <a:close/>
                    <a:moveTo>
                      <a:pt x="7152" y="5923"/>
                    </a:moveTo>
                    <a:lnTo>
                      <a:pt x="7152" y="10838"/>
                    </a:lnTo>
                    <a:cubicBezTo>
                      <a:pt x="6144" y="10365"/>
                      <a:pt x="5451" y="9357"/>
                      <a:pt x="5451" y="8160"/>
                    </a:cubicBezTo>
                    <a:lnTo>
                      <a:pt x="5451" y="6301"/>
                    </a:lnTo>
                    <a:cubicBezTo>
                      <a:pt x="5604" y="6330"/>
                      <a:pt x="5750" y="6344"/>
                      <a:pt x="5891" y="6344"/>
                    </a:cubicBezTo>
                    <a:cubicBezTo>
                      <a:pt x="6359" y="6344"/>
                      <a:pt x="6765" y="6189"/>
                      <a:pt x="7152" y="5923"/>
                    </a:cubicBezTo>
                    <a:close/>
                    <a:moveTo>
                      <a:pt x="7877" y="5923"/>
                    </a:moveTo>
                    <a:cubicBezTo>
                      <a:pt x="8242" y="6166"/>
                      <a:pt x="8644" y="6353"/>
                      <a:pt x="9128" y="6353"/>
                    </a:cubicBezTo>
                    <a:cubicBezTo>
                      <a:pt x="9271" y="6353"/>
                      <a:pt x="9420" y="6337"/>
                      <a:pt x="9578" y="6301"/>
                    </a:cubicBezTo>
                    <a:lnTo>
                      <a:pt x="9578" y="8160"/>
                    </a:lnTo>
                    <a:cubicBezTo>
                      <a:pt x="9547" y="9357"/>
                      <a:pt x="8885" y="10365"/>
                      <a:pt x="7877" y="10838"/>
                    </a:cubicBezTo>
                    <a:lnTo>
                      <a:pt x="7877" y="592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8601"/>
                    </a:lnTo>
                    <a:cubicBezTo>
                      <a:pt x="1" y="9136"/>
                      <a:pt x="473" y="9609"/>
                      <a:pt x="1009" y="9609"/>
                    </a:cubicBezTo>
                    <a:lnTo>
                      <a:pt x="5073" y="9609"/>
                    </a:lnTo>
                    <a:cubicBezTo>
                      <a:pt x="5199" y="9893"/>
                      <a:pt x="5357" y="10145"/>
                      <a:pt x="5514" y="10365"/>
                    </a:cubicBezTo>
                    <a:cubicBezTo>
                      <a:pt x="5987" y="10995"/>
                      <a:pt x="6617" y="11436"/>
                      <a:pt x="7404" y="11657"/>
                    </a:cubicBezTo>
                    <a:cubicBezTo>
                      <a:pt x="7446" y="11657"/>
                      <a:pt x="7488" y="11685"/>
                      <a:pt x="7530" y="11685"/>
                    </a:cubicBezTo>
                    <a:cubicBezTo>
                      <a:pt x="7551" y="11685"/>
                      <a:pt x="7572" y="11678"/>
                      <a:pt x="7593" y="11657"/>
                    </a:cubicBezTo>
                    <a:cubicBezTo>
                      <a:pt x="8350" y="11436"/>
                      <a:pt x="9011" y="10995"/>
                      <a:pt x="9484" y="10365"/>
                    </a:cubicBezTo>
                    <a:cubicBezTo>
                      <a:pt x="9641" y="10145"/>
                      <a:pt x="9799" y="9893"/>
                      <a:pt x="9925" y="9609"/>
                    </a:cubicBezTo>
                    <a:lnTo>
                      <a:pt x="10618" y="9609"/>
                    </a:lnTo>
                    <a:cubicBezTo>
                      <a:pt x="11185" y="9609"/>
                      <a:pt x="11658" y="9136"/>
                      <a:pt x="11658" y="8601"/>
                    </a:cubicBezTo>
                    <a:lnTo>
                      <a:pt x="11658" y="1040"/>
                    </a:ln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147"/>
              <p:cNvSpPr/>
              <p:nvPr/>
            </p:nvSpPr>
            <p:spPr>
              <a:xfrm>
                <a:off x="-3104575" y="244280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147"/>
              <p:cNvSpPr/>
              <p:nvPr/>
            </p:nvSpPr>
            <p:spPr>
              <a:xfrm>
                <a:off x="-306990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147"/>
              <p:cNvSpPr/>
              <p:nvPr/>
            </p:nvSpPr>
            <p:spPr>
              <a:xfrm>
                <a:off x="-303525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147"/>
              <p:cNvSpPr/>
              <p:nvPr/>
            </p:nvSpPr>
            <p:spPr>
              <a:xfrm>
                <a:off x="-3002175" y="2442800"/>
                <a:ext cx="1205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32" y="536"/>
                      <a:pt x="190" y="694"/>
                      <a:pt x="347" y="694"/>
                    </a:cubicBezTo>
                    <a:lnTo>
                      <a:pt x="4443" y="694"/>
                    </a:lnTo>
                    <a:cubicBezTo>
                      <a:pt x="4663" y="694"/>
                      <a:pt x="4821" y="536"/>
                      <a:pt x="4821" y="347"/>
                    </a:cubicBezTo>
                    <a:cubicBezTo>
                      <a:pt x="4821" y="158"/>
                      <a:pt x="4663" y="1"/>
                      <a:pt x="44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6" name="Google Shape;1766;p147"/>
            <p:cNvSpPr/>
            <p:nvPr/>
          </p:nvSpPr>
          <p:spPr>
            <a:xfrm>
              <a:off x="4921858" y="2638589"/>
              <a:ext cx="334919" cy="336896"/>
            </a:xfrm>
            <a:custGeom>
              <a:avLst/>
              <a:gdLst/>
              <a:ahLst/>
              <a:cxnLst/>
              <a:rect l="l" t="t" r="r" b="b"/>
              <a:pathLst>
                <a:path w="11689" h="11758" extrusionOk="0">
                  <a:moveTo>
                    <a:pt x="8538" y="2747"/>
                  </a:moveTo>
                  <a:cubicBezTo>
                    <a:pt x="8727" y="2747"/>
                    <a:pt x="8853" y="2905"/>
                    <a:pt x="8853" y="3094"/>
                  </a:cubicBezTo>
                  <a:cubicBezTo>
                    <a:pt x="8885" y="3251"/>
                    <a:pt x="8727" y="3409"/>
                    <a:pt x="8538" y="3409"/>
                  </a:cubicBezTo>
                  <a:cubicBezTo>
                    <a:pt x="8444" y="3409"/>
                    <a:pt x="8381" y="3377"/>
                    <a:pt x="8286" y="3346"/>
                  </a:cubicBezTo>
                  <a:lnTo>
                    <a:pt x="8538" y="2747"/>
                  </a:lnTo>
                  <a:close/>
                  <a:moveTo>
                    <a:pt x="3277" y="1581"/>
                  </a:moveTo>
                  <a:cubicBezTo>
                    <a:pt x="3844" y="1581"/>
                    <a:pt x="4316" y="2023"/>
                    <a:pt x="4316" y="2590"/>
                  </a:cubicBezTo>
                  <a:cubicBezTo>
                    <a:pt x="4316" y="3157"/>
                    <a:pt x="3844" y="3598"/>
                    <a:pt x="3277" y="3598"/>
                  </a:cubicBezTo>
                  <a:cubicBezTo>
                    <a:pt x="2741" y="3598"/>
                    <a:pt x="2269" y="3157"/>
                    <a:pt x="2269" y="2590"/>
                  </a:cubicBezTo>
                  <a:cubicBezTo>
                    <a:pt x="2269" y="1991"/>
                    <a:pt x="2741" y="1581"/>
                    <a:pt x="3277" y="1581"/>
                  </a:cubicBezTo>
                  <a:close/>
                  <a:moveTo>
                    <a:pt x="9231" y="5457"/>
                  </a:moveTo>
                  <a:cubicBezTo>
                    <a:pt x="9672" y="5457"/>
                    <a:pt x="10050" y="5740"/>
                    <a:pt x="10208" y="6150"/>
                  </a:cubicBezTo>
                  <a:lnTo>
                    <a:pt x="8286" y="6150"/>
                  </a:lnTo>
                  <a:cubicBezTo>
                    <a:pt x="8412" y="5772"/>
                    <a:pt x="8759" y="5457"/>
                    <a:pt x="9231" y="5457"/>
                  </a:cubicBezTo>
                  <a:close/>
                  <a:moveTo>
                    <a:pt x="10932" y="6843"/>
                  </a:moveTo>
                  <a:lnTo>
                    <a:pt x="10932" y="7504"/>
                  </a:lnTo>
                  <a:lnTo>
                    <a:pt x="5262" y="7504"/>
                  </a:lnTo>
                  <a:lnTo>
                    <a:pt x="5262" y="6843"/>
                  </a:lnTo>
                  <a:close/>
                  <a:moveTo>
                    <a:pt x="3403" y="4291"/>
                  </a:moveTo>
                  <a:cubicBezTo>
                    <a:pt x="4064" y="4322"/>
                    <a:pt x="4631" y="4921"/>
                    <a:pt x="4631" y="5583"/>
                  </a:cubicBezTo>
                  <a:lnTo>
                    <a:pt x="4631" y="7725"/>
                  </a:lnTo>
                  <a:cubicBezTo>
                    <a:pt x="4348" y="7567"/>
                    <a:pt x="4033" y="7441"/>
                    <a:pt x="3686" y="7441"/>
                  </a:cubicBezTo>
                  <a:lnTo>
                    <a:pt x="3340" y="7441"/>
                  </a:lnTo>
                  <a:lnTo>
                    <a:pt x="3340" y="6402"/>
                  </a:lnTo>
                  <a:cubicBezTo>
                    <a:pt x="3340" y="6213"/>
                    <a:pt x="3182" y="6055"/>
                    <a:pt x="2962" y="6055"/>
                  </a:cubicBezTo>
                  <a:cubicBezTo>
                    <a:pt x="2773" y="6055"/>
                    <a:pt x="2615" y="6213"/>
                    <a:pt x="2615" y="6402"/>
                  </a:cubicBezTo>
                  <a:lnTo>
                    <a:pt x="2615" y="7788"/>
                  </a:lnTo>
                  <a:cubicBezTo>
                    <a:pt x="2615" y="7977"/>
                    <a:pt x="2773" y="8134"/>
                    <a:pt x="2962" y="8134"/>
                  </a:cubicBezTo>
                  <a:lnTo>
                    <a:pt x="3655" y="8134"/>
                  </a:lnTo>
                  <a:cubicBezTo>
                    <a:pt x="4064" y="8134"/>
                    <a:pt x="4474" y="8418"/>
                    <a:pt x="4600" y="8828"/>
                  </a:cubicBezTo>
                  <a:lnTo>
                    <a:pt x="1985" y="8828"/>
                  </a:lnTo>
                  <a:lnTo>
                    <a:pt x="1985" y="5583"/>
                  </a:lnTo>
                  <a:lnTo>
                    <a:pt x="2080" y="5583"/>
                  </a:lnTo>
                  <a:cubicBezTo>
                    <a:pt x="2080" y="5236"/>
                    <a:pt x="2237" y="4858"/>
                    <a:pt x="2458" y="4637"/>
                  </a:cubicBezTo>
                  <a:cubicBezTo>
                    <a:pt x="2741" y="4385"/>
                    <a:pt x="3056" y="4291"/>
                    <a:pt x="3403" y="4291"/>
                  </a:cubicBezTo>
                  <a:close/>
                  <a:moveTo>
                    <a:pt x="1040" y="4795"/>
                  </a:moveTo>
                  <a:cubicBezTo>
                    <a:pt x="1229" y="4795"/>
                    <a:pt x="1418" y="4952"/>
                    <a:pt x="1418" y="5141"/>
                  </a:cubicBezTo>
                  <a:lnTo>
                    <a:pt x="1418" y="9174"/>
                  </a:lnTo>
                  <a:lnTo>
                    <a:pt x="1418" y="9300"/>
                  </a:lnTo>
                  <a:cubicBezTo>
                    <a:pt x="1449" y="9458"/>
                    <a:pt x="1575" y="9521"/>
                    <a:pt x="1733" y="9521"/>
                  </a:cubicBezTo>
                  <a:lnTo>
                    <a:pt x="5860" y="9521"/>
                  </a:lnTo>
                  <a:cubicBezTo>
                    <a:pt x="6049" y="9521"/>
                    <a:pt x="6175" y="9678"/>
                    <a:pt x="6175" y="9836"/>
                  </a:cubicBezTo>
                  <a:lnTo>
                    <a:pt x="6175" y="10938"/>
                  </a:lnTo>
                  <a:lnTo>
                    <a:pt x="693" y="10938"/>
                  </a:lnTo>
                  <a:lnTo>
                    <a:pt x="693" y="5141"/>
                  </a:lnTo>
                  <a:cubicBezTo>
                    <a:pt x="693" y="4952"/>
                    <a:pt x="851" y="4795"/>
                    <a:pt x="1040" y="4795"/>
                  </a:cubicBezTo>
                  <a:close/>
                  <a:moveTo>
                    <a:pt x="7656" y="8197"/>
                  </a:moveTo>
                  <a:cubicBezTo>
                    <a:pt x="7971" y="8260"/>
                    <a:pt x="8254" y="8576"/>
                    <a:pt x="8254" y="8922"/>
                  </a:cubicBezTo>
                  <a:lnTo>
                    <a:pt x="8254" y="10938"/>
                  </a:lnTo>
                  <a:lnTo>
                    <a:pt x="6868" y="10938"/>
                  </a:lnTo>
                  <a:lnTo>
                    <a:pt x="6868" y="9836"/>
                  </a:lnTo>
                  <a:cubicBezTo>
                    <a:pt x="6868" y="9269"/>
                    <a:pt x="6396" y="8796"/>
                    <a:pt x="5860" y="8796"/>
                  </a:cubicBezTo>
                  <a:lnTo>
                    <a:pt x="5388" y="8796"/>
                  </a:lnTo>
                  <a:cubicBezTo>
                    <a:pt x="5356" y="8576"/>
                    <a:pt x="5230" y="8386"/>
                    <a:pt x="5104" y="8197"/>
                  </a:cubicBezTo>
                  <a:close/>
                  <a:moveTo>
                    <a:pt x="9185" y="1"/>
                  </a:moveTo>
                  <a:cubicBezTo>
                    <a:pt x="9049" y="1"/>
                    <a:pt x="8908" y="88"/>
                    <a:pt x="8885" y="227"/>
                  </a:cubicBezTo>
                  <a:lnTo>
                    <a:pt x="6837" y="5078"/>
                  </a:lnTo>
                  <a:cubicBezTo>
                    <a:pt x="6774" y="5236"/>
                    <a:pt x="6837" y="5457"/>
                    <a:pt x="7026" y="5520"/>
                  </a:cubicBezTo>
                  <a:cubicBezTo>
                    <a:pt x="7089" y="5520"/>
                    <a:pt x="7120" y="5551"/>
                    <a:pt x="7152" y="5551"/>
                  </a:cubicBezTo>
                  <a:cubicBezTo>
                    <a:pt x="7278" y="5551"/>
                    <a:pt x="7435" y="5457"/>
                    <a:pt x="7467" y="5362"/>
                  </a:cubicBezTo>
                  <a:lnTo>
                    <a:pt x="8034" y="4039"/>
                  </a:lnTo>
                  <a:cubicBezTo>
                    <a:pt x="8191" y="4133"/>
                    <a:pt x="8349" y="4165"/>
                    <a:pt x="8538" y="4165"/>
                  </a:cubicBezTo>
                  <a:cubicBezTo>
                    <a:pt x="8664" y="4165"/>
                    <a:pt x="8759" y="4133"/>
                    <a:pt x="8885" y="4133"/>
                  </a:cubicBezTo>
                  <a:lnTo>
                    <a:pt x="8885" y="4921"/>
                  </a:lnTo>
                  <a:cubicBezTo>
                    <a:pt x="8223" y="5047"/>
                    <a:pt x="7719" y="5583"/>
                    <a:pt x="7561" y="6244"/>
                  </a:cubicBezTo>
                  <a:lnTo>
                    <a:pt x="5293" y="6244"/>
                  </a:lnTo>
                  <a:lnTo>
                    <a:pt x="5293" y="5709"/>
                  </a:lnTo>
                  <a:cubicBezTo>
                    <a:pt x="5293" y="4984"/>
                    <a:pt x="4915" y="4354"/>
                    <a:pt x="4348" y="4007"/>
                  </a:cubicBezTo>
                  <a:cubicBezTo>
                    <a:pt x="4757" y="3692"/>
                    <a:pt x="4978" y="3220"/>
                    <a:pt x="4978" y="2653"/>
                  </a:cubicBezTo>
                  <a:cubicBezTo>
                    <a:pt x="4978" y="1707"/>
                    <a:pt x="4253" y="983"/>
                    <a:pt x="3308" y="983"/>
                  </a:cubicBezTo>
                  <a:cubicBezTo>
                    <a:pt x="2363" y="983"/>
                    <a:pt x="1607" y="1707"/>
                    <a:pt x="1607" y="2653"/>
                  </a:cubicBezTo>
                  <a:cubicBezTo>
                    <a:pt x="1607" y="3220"/>
                    <a:pt x="1890" y="3724"/>
                    <a:pt x="2269" y="4039"/>
                  </a:cubicBezTo>
                  <a:cubicBezTo>
                    <a:pt x="2143" y="4133"/>
                    <a:pt x="2080" y="4196"/>
                    <a:pt x="1985" y="4291"/>
                  </a:cubicBezTo>
                  <a:cubicBezTo>
                    <a:pt x="1922" y="4354"/>
                    <a:pt x="1827" y="4448"/>
                    <a:pt x="1764" y="4543"/>
                  </a:cubicBezTo>
                  <a:cubicBezTo>
                    <a:pt x="1575" y="4354"/>
                    <a:pt x="1323" y="4228"/>
                    <a:pt x="1008" y="4228"/>
                  </a:cubicBezTo>
                  <a:cubicBezTo>
                    <a:pt x="473" y="4228"/>
                    <a:pt x="0" y="4700"/>
                    <a:pt x="0" y="5268"/>
                  </a:cubicBezTo>
                  <a:lnTo>
                    <a:pt x="0" y="11411"/>
                  </a:lnTo>
                  <a:cubicBezTo>
                    <a:pt x="0" y="11600"/>
                    <a:pt x="158" y="11758"/>
                    <a:pt x="347" y="11758"/>
                  </a:cubicBezTo>
                  <a:lnTo>
                    <a:pt x="8570" y="11758"/>
                  </a:lnTo>
                  <a:cubicBezTo>
                    <a:pt x="8759" y="11758"/>
                    <a:pt x="8916" y="11600"/>
                    <a:pt x="8916" y="11411"/>
                  </a:cubicBezTo>
                  <a:lnTo>
                    <a:pt x="8916" y="9048"/>
                  </a:lnTo>
                  <a:cubicBezTo>
                    <a:pt x="8916" y="8765"/>
                    <a:pt x="8853" y="8544"/>
                    <a:pt x="8727" y="8292"/>
                  </a:cubicBezTo>
                  <a:lnTo>
                    <a:pt x="11342" y="8292"/>
                  </a:lnTo>
                  <a:cubicBezTo>
                    <a:pt x="11531" y="8292"/>
                    <a:pt x="11689" y="8134"/>
                    <a:pt x="11689" y="7945"/>
                  </a:cubicBezTo>
                  <a:lnTo>
                    <a:pt x="11689" y="6559"/>
                  </a:lnTo>
                  <a:cubicBezTo>
                    <a:pt x="11689" y="6339"/>
                    <a:pt x="11531" y="6181"/>
                    <a:pt x="11310" y="6181"/>
                  </a:cubicBezTo>
                  <a:lnTo>
                    <a:pt x="10901" y="6181"/>
                  </a:lnTo>
                  <a:cubicBezTo>
                    <a:pt x="10775" y="5520"/>
                    <a:pt x="10239" y="4984"/>
                    <a:pt x="9546" y="4826"/>
                  </a:cubicBezTo>
                  <a:lnTo>
                    <a:pt x="9546" y="3094"/>
                  </a:lnTo>
                  <a:cubicBezTo>
                    <a:pt x="9546" y="2621"/>
                    <a:pt x="9231" y="2243"/>
                    <a:pt x="8790" y="2117"/>
                  </a:cubicBezTo>
                  <a:lnTo>
                    <a:pt x="9515" y="447"/>
                  </a:lnTo>
                  <a:cubicBezTo>
                    <a:pt x="9578" y="290"/>
                    <a:pt x="9515" y="69"/>
                    <a:pt x="9326" y="38"/>
                  </a:cubicBezTo>
                  <a:cubicBezTo>
                    <a:pt x="9283" y="12"/>
                    <a:pt x="9234" y="1"/>
                    <a:pt x="9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70" name="Google Shape;1770;p147"/>
          <p:cNvCxnSpPr/>
          <p:nvPr/>
        </p:nvCxnSpPr>
        <p:spPr>
          <a:xfrm>
            <a:off x="3008278" y="3541159"/>
            <a:ext cx="0" cy="234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771" name="Google Shape;1771;p147"/>
          <p:cNvCxnSpPr/>
          <p:nvPr/>
        </p:nvCxnSpPr>
        <p:spPr>
          <a:xfrm>
            <a:off x="5074003" y="3541150"/>
            <a:ext cx="0" cy="229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72" name="Google Shape;1772;p147"/>
          <p:cNvSpPr txBox="1">
            <a:spLocks noGrp="1"/>
          </p:cNvSpPr>
          <p:nvPr>
            <p:ph type="ctrTitle" idx="2"/>
          </p:nvPr>
        </p:nvSpPr>
        <p:spPr>
          <a:xfrm>
            <a:off x="2362537" y="4007604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 err="1"/>
              <a:t>Next</a:t>
            </a:r>
            <a:r>
              <a:rPr lang="pl-PL" dirty="0"/>
              <a:t>-Gen Firewall</a:t>
            </a:r>
            <a:endParaRPr dirty="0"/>
          </a:p>
        </p:txBody>
      </p:sp>
      <p:sp>
        <p:nvSpPr>
          <p:cNvPr id="1774" name="Google Shape;1774;p147"/>
          <p:cNvSpPr txBox="1">
            <a:spLocks noGrp="1"/>
          </p:cNvSpPr>
          <p:nvPr>
            <p:ph type="ctrTitle" idx="3"/>
          </p:nvPr>
        </p:nvSpPr>
        <p:spPr>
          <a:xfrm>
            <a:off x="4454450" y="3859775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SOC</a:t>
            </a:r>
            <a:endParaRPr dirty="0"/>
          </a:p>
        </p:txBody>
      </p:sp>
      <p:sp>
        <p:nvSpPr>
          <p:cNvPr id="1776" name="Google Shape;1776;p147"/>
          <p:cNvSpPr txBox="1">
            <a:spLocks noGrp="1"/>
          </p:cNvSpPr>
          <p:nvPr>
            <p:ph type="ctrTitle" idx="5"/>
          </p:nvPr>
        </p:nvSpPr>
        <p:spPr>
          <a:xfrm>
            <a:off x="3441543" y="1912303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 err="1"/>
              <a:t>Encryption</a:t>
            </a:r>
            <a:endParaRPr dirty="0"/>
          </a:p>
        </p:txBody>
      </p:sp>
      <p:sp>
        <p:nvSpPr>
          <p:cNvPr id="1778" name="Google Shape;1778;p147"/>
          <p:cNvSpPr txBox="1">
            <a:spLocks noGrp="1"/>
          </p:cNvSpPr>
          <p:nvPr>
            <p:ph type="ctrTitle" idx="7"/>
          </p:nvPr>
        </p:nvSpPr>
        <p:spPr>
          <a:xfrm>
            <a:off x="5509265" y="2003851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 err="1"/>
              <a:t>Endpoint</a:t>
            </a:r>
            <a:r>
              <a:rPr lang="pl-PL" dirty="0"/>
              <a:t> Monitoring</a:t>
            </a:r>
            <a:endParaRPr dirty="0"/>
          </a:p>
        </p:txBody>
      </p:sp>
      <p:grpSp>
        <p:nvGrpSpPr>
          <p:cNvPr id="4" name="Google Shape;6417;p171">
            <a:extLst>
              <a:ext uri="{FF2B5EF4-FFF2-40B4-BE49-F238E27FC236}">
                <a16:creationId xmlns:a16="http://schemas.microsoft.com/office/drawing/2014/main" id="{4EA73432-6F26-A2B0-BAE0-BEDEC19FE9C4}"/>
              </a:ext>
            </a:extLst>
          </p:cNvPr>
          <p:cNvGrpSpPr/>
          <p:nvPr/>
        </p:nvGrpSpPr>
        <p:grpSpPr>
          <a:xfrm>
            <a:off x="3842580" y="2845216"/>
            <a:ext cx="433437" cy="435092"/>
            <a:chOff x="-61782550" y="2664925"/>
            <a:chExt cx="316650" cy="319275"/>
          </a:xfrm>
          <a:solidFill>
            <a:schemeClr val="bg1"/>
          </a:solidFill>
        </p:grpSpPr>
        <p:sp>
          <p:nvSpPr>
            <p:cNvPr id="5" name="Google Shape;6418;p171">
              <a:extLst>
                <a:ext uri="{FF2B5EF4-FFF2-40B4-BE49-F238E27FC236}">
                  <a16:creationId xmlns:a16="http://schemas.microsoft.com/office/drawing/2014/main" id="{D7DAD578-F810-54C9-4897-CA871EECF0E4}"/>
                </a:ext>
              </a:extLst>
            </p:cNvPr>
            <p:cNvSpPr/>
            <p:nvPr/>
          </p:nvSpPr>
          <p:spPr>
            <a:xfrm>
              <a:off x="-61782550" y="2664925"/>
              <a:ext cx="316650" cy="319275"/>
            </a:xfrm>
            <a:custGeom>
              <a:avLst/>
              <a:gdLst/>
              <a:ahLst/>
              <a:cxnLst/>
              <a:rect l="l" t="t" r="r" b="b"/>
              <a:pathLst>
                <a:path w="12666" h="12771" extrusionOk="0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419;p171">
              <a:extLst>
                <a:ext uri="{FF2B5EF4-FFF2-40B4-BE49-F238E27FC236}">
                  <a16:creationId xmlns:a16="http://schemas.microsoft.com/office/drawing/2014/main" id="{FC2E9F5B-08A6-6254-CBA7-1122274298E8}"/>
                </a:ext>
              </a:extLst>
            </p:cNvPr>
            <p:cNvSpPr/>
            <p:nvPr/>
          </p:nvSpPr>
          <p:spPr>
            <a:xfrm>
              <a:off x="-61701425" y="2705875"/>
              <a:ext cx="151250" cy="21275"/>
            </a:xfrm>
            <a:custGeom>
              <a:avLst/>
              <a:gdLst/>
              <a:ahLst/>
              <a:cxnLst/>
              <a:rect l="l" t="t" r="r" b="b"/>
              <a:pathLst>
                <a:path w="605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420;p171">
              <a:extLst>
                <a:ext uri="{FF2B5EF4-FFF2-40B4-BE49-F238E27FC236}">
                  <a16:creationId xmlns:a16="http://schemas.microsoft.com/office/drawing/2014/main" id="{D0A0F37A-396F-A5FD-8F5E-A18F56ADF8F0}"/>
                </a:ext>
              </a:extLst>
            </p:cNvPr>
            <p:cNvSpPr/>
            <p:nvPr/>
          </p:nvSpPr>
          <p:spPr>
            <a:xfrm>
              <a:off x="-61742375" y="2747625"/>
              <a:ext cx="233925" cy="22075"/>
            </a:xfrm>
            <a:custGeom>
              <a:avLst/>
              <a:gdLst/>
              <a:ahLst/>
              <a:cxnLst/>
              <a:rect l="l" t="t" r="r" b="b"/>
              <a:pathLst>
                <a:path w="9357" h="883" extrusionOk="0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3306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147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/>
              <a:t>EXISTING SOLUTIONS</a:t>
            </a:r>
            <a:endParaRPr dirty="0"/>
          </a:p>
        </p:txBody>
      </p:sp>
      <p:grpSp>
        <p:nvGrpSpPr>
          <p:cNvPr id="1746" name="Google Shape;1746;p147"/>
          <p:cNvGrpSpPr/>
          <p:nvPr/>
        </p:nvGrpSpPr>
        <p:grpSpPr>
          <a:xfrm>
            <a:off x="2457787" y="2556355"/>
            <a:ext cx="4228423" cy="979620"/>
            <a:chOff x="2457787" y="2317237"/>
            <a:chExt cx="4228423" cy="979620"/>
          </a:xfrm>
        </p:grpSpPr>
        <p:sp>
          <p:nvSpPr>
            <p:cNvPr id="1747" name="Google Shape;1747;p147"/>
            <p:cNvSpPr/>
            <p:nvPr/>
          </p:nvSpPr>
          <p:spPr>
            <a:xfrm>
              <a:off x="2457787" y="2317237"/>
              <a:ext cx="2069813" cy="979620"/>
            </a:xfrm>
            <a:custGeom>
              <a:avLst/>
              <a:gdLst/>
              <a:ahLst/>
              <a:cxnLst/>
              <a:rect l="l" t="t" r="r" b="b"/>
              <a:pathLst>
                <a:path w="34368" h="16266" extrusionOk="0">
                  <a:moveTo>
                    <a:pt x="4679" y="0"/>
                  </a:moveTo>
                  <a:lnTo>
                    <a:pt x="0" y="8133"/>
                  </a:lnTo>
                  <a:lnTo>
                    <a:pt x="4679" y="16265"/>
                  </a:lnTo>
                  <a:lnTo>
                    <a:pt x="14094" y="16265"/>
                  </a:lnTo>
                  <a:lnTo>
                    <a:pt x="17913" y="9590"/>
                  </a:lnTo>
                  <a:lnTo>
                    <a:pt x="22591" y="1458"/>
                  </a:lnTo>
                  <a:lnTo>
                    <a:pt x="30301" y="1458"/>
                  </a:lnTo>
                  <a:lnTo>
                    <a:pt x="33522" y="7098"/>
                  </a:lnTo>
                  <a:lnTo>
                    <a:pt x="34367" y="5640"/>
                  </a:lnTo>
                  <a:lnTo>
                    <a:pt x="33522" y="4183"/>
                  </a:lnTo>
                  <a:lnTo>
                    <a:pt x="31146" y="0"/>
                  </a:lnTo>
                  <a:lnTo>
                    <a:pt x="21746" y="0"/>
                  </a:lnTo>
                  <a:lnTo>
                    <a:pt x="17067" y="8133"/>
                  </a:lnTo>
                  <a:lnTo>
                    <a:pt x="13234" y="14808"/>
                  </a:lnTo>
                  <a:lnTo>
                    <a:pt x="5524" y="14808"/>
                  </a:lnTo>
                  <a:lnTo>
                    <a:pt x="1706" y="8133"/>
                  </a:lnTo>
                  <a:lnTo>
                    <a:pt x="5524" y="1458"/>
                  </a:lnTo>
                  <a:lnTo>
                    <a:pt x="13234" y="1458"/>
                  </a:lnTo>
                  <a:lnTo>
                    <a:pt x="16455" y="7098"/>
                  </a:lnTo>
                  <a:lnTo>
                    <a:pt x="17301" y="5640"/>
                  </a:lnTo>
                  <a:lnTo>
                    <a:pt x="16455" y="4183"/>
                  </a:lnTo>
                  <a:lnTo>
                    <a:pt x="1409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47"/>
            <p:cNvSpPr/>
            <p:nvPr/>
          </p:nvSpPr>
          <p:spPr>
            <a:xfrm>
              <a:off x="4615554" y="2317237"/>
              <a:ext cx="2070656" cy="979620"/>
            </a:xfrm>
            <a:custGeom>
              <a:avLst/>
              <a:gdLst/>
              <a:ahLst/>
              <a:cxnLst/>
              <a:rect l="l" t="t" r="r" b="b"/>
              <a:pathLst>
                <a:path w="34382" h="16266" extrusionOk="0">
                  <a:moveTo>
                    <a:pt x="20288" y="0"/>
                  </a:moveTo>
                  <a:lnTo>
                    <a:pt x="16470" y="6675"/>
                  </a:lnTo>
                  <a:lnTo>
                    <a:pt x="11791" y="14808"/>
                  </a:lnTo>
                  <a:lnTo>
                    <a:pt x="4081" y="14808"/>
                  </a:lnTo>
                  <a:lnTo>
                    <a:pt x="860" y="9167"/>
                  </a:lnTo>
                  <a:lnTo>
                    <a:pt x="0" y="10625"/>
                  </a:lnTo>
                  <a:lnTo>
                    <a:pt x="860" y="12082"/>
                  </a:lnTo>
                  <a:lnTo>
                    <a:pt x="3221" y="16265"/>
                  </a:lnTo>
                  <a:lnTo>
                    <a:pt x="12637" y="16265"/>
                  </a:lnTo>
                  <a:lnTo>
                    <a:pt x="17315" y="8133"/>
                  </a:lnTo>
                  <a:lnTo>
                    <a:pt x="21134" y="1458"/>
                  </a:lnTo>
                  <a:lnTo>
                    <a:pt x="28858" y="1458"/>
                  </a:lnTo>
                  <a:lnTo>
                    <a:pt x="32677" y="8133"/>
                  </a:lnTo>
                  <a:lnTo>
                    <a:pt x="28858" y="14808"/>
                  </a:lnTo>
                  <a:lnTo>
                    <a:pt x="21134" y="14808"/>
                  </a:lnTo>
                  <a:lnTo>
                    <a:pt x="17927" y="9167"/>
                  </a:lnTo>
                  <a:lnTo>
                    <a:pt x="17067" y="10625"/>
                  </a:lnTo>
                  <a:lnTo>
                    <a:pt x="17927" y="12082"/>
                  </a:lnTo>
                  <a:lnTo>
                    <a:pt x="20288" y="16265"/>
                  </a:lnTo>
                  <a:lnTo>
                    <a:pt x="29703" y="16265"/>
                  </a:lnTo>
                  <a:lnTo>
                    <a:pt x="34382" y="8133"/>
                  </a:lnTo>
                  <a:lnTo>
                    <a:pt x="2970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47"/>
            <p:cNvSpPr/>
            <p:nvPr/>
          </p:nvSpPr>
          <p:spPr>
            <a:xfrm>
              <a:off x="3580437" y="2317237"/>
              <a:ext cx="1978512" cy="979620"/>
            </a:xfrm>
            <a:custGeom>
              <a:avLst/>
              <a:gdLst/>
              <a:ahLst/>
              <a:cxnLst/>
              <a:rect l="l" t="t" r="r" b="b"/>
              <a:pathLst>
                <a:path w="32852" h="16266" extrusionOk="0">
                  <a:moveTo>
                    <a:pt x="20347" y="0"/>
                  </a:moveTo>
                  <a:lnTo>
                    <a:pt x="16455" y="6675"/>
                  </a:lnTo>
                  <a:lnTo>
                    <a:pt x="11850" y="14808"/>
                  </a:lnTo>
                  <a:lnTo>
                    <a:pt x="4125" y="14808"/>
                  </a:lnTo>
                  <a:lnTo>
                    <a:pt x="846" y="9167"/>
                  </a:lnTo>
                  <a:lnTo>
                    <a:pt x="0" y="10625"/>
                  </a:lnTo>
                  <a:lnTo>
                    <a:pt x="846" y="12082"/>
                  </a:lnTo>
                  <a:lnTo>
                    <a:pt x="3280" y="16265"/>
                  </a:lnTo>
                  <a:lnTo>
                    <a:pt x="12695" y="16265"/>
                  </a:lnTo>
                  <a:lnTo>
                    <a:pt x="17315" y="8133"/>
                  </a:lnTo>
                  <a:lnTo>
                    <a:pt x="21134" y="1458"/>
                  </a:lnTo>
                  <a:lnTo>
                    <a:pt x="28902" y="1458"/>
                  </a:lnTo>
                  <a:lnTo>
                    <a:pt x="32065" y="6981"/>
                  </a:lnTo>
                  <a:lnTo>
                    <a:pt x="32852" y="5524"/>
                  </a:lnTo>
                  <a:lnTo>
                    <a:pt x="2970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50" name="Google Shape;1750;p147"/>
          <p:cNvCxnSpPr/>
          <p:nvPr/>
        </p:nvCxnSpPr>
        <p:spPr>
          <a:xfrm rot="10800000">
            <a:off x="6125025" y="2327218"/>
            <a:ext cx="0" cy="234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751" name="Google Shape;1751;p147"/>
          <p:cNvCxnSpPr/>
          <p:nvPr/>
        </p:nvCxnSpPr>
        <p:spPr>
          <a:xfrm rot="10800000">
            <a:off x="4059300" y="2327368"/>
            <a:ext cx="0" cy="229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1752" name="Google Shape;1752;p147"/>
          <p:cNvGrpSpPr/>
          <p:nvPr/>
        </p:nvGrpSpPr>
        <p:grpSpPr>
          <a:xfrm>
            <a:off x="2814091" y="2845216"/>
            <a:ext cx="3511204" cy="401926"/>
            <a:chOff x="2814091" y="2606098"/>
            <a:chExt cx="3511204" cy="401926"/>
          </a:xfrm>
        </p:grpSpPr>
        <p:grpSp>
          <p:nvGrpSpPr>
            <p:cNvPr id="1753" name="Google Shape;1753;p147"/>
            <p:cNvGrpSpPr/>
            <p:nvPr/>
          </p:nvGrpSpPr>
          <p:grpSpPr>
            <a:xfrm>
              <a:off x="2814091" y="2606098"/>
              <a:ext cx="400860" cy="401926"/>
              <a:chOff x="-1700225" y="2768875"/>
              <a:chExt cx="291450" cy="292225"/>
            </a:xfrm>
          </p:grpSpPr>
          <p:sp>
            <p:nvSpPr>
              <p:cNvPr id="1754" name="Google Shape;1754;p147"/>
              <p:cNvSpPr/>
              <p:nvPr/>
            </p:nvSpPr>
            <p:spPr>
              <a:xfrm>
                <a:off x="-1700225" y="2768875"/>
                <a:ext cx="291450" cy="2922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617" y="662"/>
                    </a:moveTo>
                    <a:cubicBezTo>
                      <a:pt x="10806" y="662"/>
                      <a:pt x="10964" y="820"/>
                      <a:pt x="10964" y="1009"/>
                    </a:cubicBezTo>
                    <a:lnTo>
                      <a:pt x="10964" y="2710"/>
                    </a:lnTo>
                    <a:lnTo>
                      <a:pt x="662" y="2710"/>
                    </a:lnTo>
                    <a:lnTo>
                      <a:pt x="662" y="1009"/>
                    </a:ln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933" y="3372"/>
                    </a:moveTo>
                    <a:lnTo>
                      <a:pt x="10933" y="9232"/>
                    </a:lnTo>
                    <a:cubicBezTo>
                      <a:pt x="10964" y="9484"/>
                      <a:pt x="10806" y="9610"/>
                      <a:pt x="10617" y="9610"/>
                    </a:cubicBezTo>
                    <a:lnTo>
                      <a:pt x="8916" y="9610"/>
                    </a:lnTo>
                    <a:lnTo>
                      <a:pt x="8570" y="9232"/>
                    </a:lnTo>
                    <a:cubicBezTo>
                      <a:pt x="8601" y="9169"/>
                      <a:pt x="8664" y="9043"/>
                      <a:pt x="8696" y="8917"/>
                    </a:cubicBezTo>
                    <a:lnTo>
                      <a:pt x="9200" y="8917"/>
                    </a:lnTo>
                    <a:cubicBezTo>
                      <a:pt x="9389" y="8917"/>
                      <a:pt x="9546" y="8759"/>
                      <a:pt x="9546" y="8570"/>
                    </a:cubicBezTo>
                    <a:lnTo>
                      <a:pt x="9546" y="7184"/>
                    </a:lnTo>
                    <a:cubicBezTo>
                      <a:pt x="9546" y="6995"/>
                      <a:pt x="9389" y="6837"/>
                      <a:pt x="9200" y="6837"/>
                    </a:cubicBezTo>
                    <a:lnTo>
                      <a:pt x="8696" y="6837"/>
                    </a:lnTo>
                    <a:cubicBezTo>
                      <a:pt x="8664" y="6711"/>
                      <a:pt x="8601" y="6648"/>
                      <a:pt x="8570" y="6522"/>
                    </a:cubicBezTo>
                    <a:lnTo>
                      <a:pt x="8916" y="6176"/>
                    </a:lnTo>
                    <a:cubicBezTo>
                      <a:pt x="9042" y="6050"/>
                      <a:pt x="9042" y="5798"/>
                      <a:pt x="8916" y="5703"/>
                    </a:cubicBezTo>
                    <a:lnTo>
                      <a:pt x="7940" y="4695"/>
                    </a:lnTo>
                    <a:cubicBezTo>
                      <a:pt x="7877" y="4648"/>
                      <a:pt x="7790" y="4624"/>
                      <a:pt x="7703" y="4624"/>
                    </a:cubicBezTo>
                    <a:cubicBezTo>
                      <a:pt x="7617" y="4624"/>
                      <a:pt x="7530" y="4648"/>
                      <a:pt x="7467" y="4695"/>
                    </a:cubicBezTo>
                    <a:lnTo>
                      <a:pt x="7120" y="5073"/>
                    </a:lnTo>
                    <a:cubicBezTo>
                      <a:pt x="7026" y="5041"/>
                      <a:pt x="6931" y="4978"/>
                      <a:pt x="6805" y="4947"/>
                    </a:cubicBezTo>
                    <a:lnTo>
                      <a:pt x="6805" y="4443"/>
                    </a:lnTo>
                    <a:cubicBezTo>
                      <a:pt x="6805" y="4222"/>
                      <a:pt x="6648" y="4065"/>
                      <a:pt x="6459" y="4065"/>
                    </a:cubicBezTo>
                    <a:lnTo>
                      <a:pt x="5073" y="4065"/>
                    </a:lnTo>
                    <a:cubicBezTo>
                      <a:pt x="4884" y="4065"/>
                      <a:pt x="4726" y="4222"/>
                      <a:pt x="4726" y="4443"/>
                    </a:cubicBezTo>
                    <a:lnTo>
                      <a:pt x="4726" y="4947"/>
                    </a:lnTo>
                    <a:cubicBezTo>
                      <a:pt x="4600" y="4978"/>
                      <a:pt x="4506" y="5010"/>
                      <a:pt x="4411" y="5073"/>
                    </a:cubicBezTo>
                    <a:lnTo>
                      <a:pt x="4033" y="4695"/>
                    </a:lnTo>
                    <a:cubicBezTo>
                      <a:pt x="3986" y="4648"/>
                      <a:pt x="3899" y="4624"/>
                      <a:pt x="3808" y="4624"/>
                    </a:cubicBezTo>
                    <a:cubicBezTo>
                      <a:pt x="3718" y="4624"/>
                      <a:pt x="3623" y="4648"/>
                      <a:pt x="3560" y="4695"/>
                    </a:cubicBezTo>
                    <a:lnTo>
                      <a:pt x="2584" y="5703"/>
                    </a:lnTo>
                    <a:cubicBezTo>
                      <a:pt x="2458" y="5829"/>
                      <a:pt x="2458" y="6050"/>
                      <a:pt x="2584" y="6176"/>
                    </a:cubicBezTo>
                    <a:lnTo>
                      <a:pt x="2930" y="6522"/>
                    </a:lnTo>
                    <a:cubicBezTo>
                      <a:pt x="2899" y="6585"/>
                      <a:pt x="2867" y="6711"/>
                      <a:pt x="2836" y="6837"/>
                    </a:cubicBezTo>
                    <a:lnTo>
                      <a:pt x="2300" y="6837"/>
                    </a:lnTo>
                    <a:cubicBezTo>
                      <a:pt x="2111" y="6837"/>
                      <a:pt x="1954" y="6995"/>
                      <a:pt x="1954" y="7184"/>
                    </a:cubicBezTo>
                    <a:lnTo>
                      <a:pt x="1954" y="8570"/>
                    </a:lnTo>
                    <a:cubicBezTo>
                      <a:pt x="1954" y="8759"/>
                      <a:pt x="2111" y="8917"/>
                      <a:pt x="2300" y="8917"/>
                    </a:cubicBezTo>
                    <a:lnTo>
                      <a:pt x="2836" y="8917"/>
                    </a:lnTo>
                    <a:cubicBezTo>
                      <a:pt x="2867" y="9043"/>
                      <a:pt x="2899" y="9137"/>
                      <a:pt x="2930" y="9232"/>
                    </a:cubicBezTo>
                    <a:lnTo>
                      <a:pt x="2584" y="9610"/>
                    </a:lnTo>
                    <a:lnTo>
                      <a:pt x="977" y="9610"/>
                    </a:lnTo>
                    <a:cubicBezTo>
                      <a:pt x="788" y="9610"/>
                      <a:pt x="630" y="9452"/>
                      <a:pt x="630" y="9232"/>
                    </a:cubicBezTo>
                    <a:lnTo>
                      <a:pt x="630" y="3372"/>
                    </a:lnTo>
                    <a:close/>
                    <a:moveTo>
                      <a:pt x="6112" y="4726"/>
                    </a:moveTo>
                    <a:lnTo>
                      <a:pt x="6112" y="5136"/>
                    </a:lnTo>
                    <a:cubicBezTo>
                      <a:pt x="6112" y="5294"/>
                      <a:pt x="6207" y="5420"/>
                      <a:pt x="6364" y="5451"/>
                    </a:cubicBezTo>
                    <a:cubicBezTo>
                      <a:pt x="6553" y="5514"/>
                      <a:pt x="6805" y="5609"/>
                      <a:pt x="6994" y="5735"/>
                    </a:cubicBezTo>
                    <a:cubicBezTo>
                      <a:pt x="7041" y="5769"/>
                      <a:pt x="7096" y="5783"/>
                      <a:pt x="7153" y="5783"/>
                    </a:cubicBezTo>
                    <a:cubicBezTo>
                      <a:pt x="7251" y="5783"/>
                      <a:pt x="7356" y="5743"/>
                      <a:pt x="7435" y="5703"/>
                    </a:cubicBezTo>
                    <a:lnTo>
                      <a:pt x="7751" y="5388"/>
                    </a:lnTo>
                    <a:lnTo>
                      <a:pt x="8223" y="5861"/>
                    </a:lnTo>
                    <a:lnTo>
                      <a:pt x="7908" y="6176"/>
                    </a:lnTo>
                    <a:cubicBezTo>
                      <a:pt x="7782" y="6302"/>
                      <a:pt x="7782" y="6459"/>
                      <a:pt x="7877" y="6617"/>
                    </a:cubicBezTo>
                    <a:cubicBezTo>
                      <a:pt x="7971" y="6806"/>
                      <a:pt x="8066" y="6995"/>
                      <a:pt x="8129" y="7247"/>
                    </a:cubicBezTo>
                    <a:cubicBezTo>
                      <a:pt x="8192" y="7404"/>
                      <a:pt x="8286" y="7499"/>
                      <a:pt x="8444" y="7499"/>
                    </a:cubicBezTo>
                    <a:lnTo>
                      <a:pt x="8885" y="7499"/>
                    </a:lnTo>
                    <a:lnTo>
                      <a:pt x="8885" y="8192"/>
                    </a:lnTo>
                    <a:lnTo>
                      <a:pt x="8444" y="8192"/>
                    </a:lnTo>
                    <a:cubicBezTo>
                      <a:pt x="8286" y="8192"/>
                      <a:pt x="8192" y="8286"/>
                      <a:pt x="8129" y="8444"/>
                    </a:cubicBezTo>
                    <a:cubicBezTo>
                      <a:pt x="8097" y="8665"/>
                      <a:pt x="7971" y="8885"/>
                      <a:pt x="7877" y="9074"/>
                    </a:cubicBezTo>
                    <a:cubicBezTo>
                      <a:pt x="7782" y="9200"/>
                      <a:pt x="7814" y="9389"/>
                      <a:pt x="7908" y="9515"/>
                    </a:cubicBezTo>
                    <a:lnTo>
                      <a:pt x="8223" y="9830"/>
                    </a:lnTo>
                    <a:lnTo>
                      <a:pt x="7751" y="10303"/>
                    </a:lnTo>
                    <a:lnTo>
                      <a:pt x="7435" y="9988"/>
                    </a:lnTo>
                    <a:cubicBezTo>
                      <a:pt x="7368" y="9920"/>
                      <a:pt x="7291" y="9889"/>
                      <a:pt x="7211" y="9889"/>
                    </a:cubicBezTo>
                    <a:cubicBezTo>
                      <a:pt x="7141" y="9889"/>
                      <a:pt x="7068" y="9912"/>
                      <a:pt x="6994" y="9956"/>
                    </a:cubicBezTo>
                    <a:cubicBezTo>
                      <a:pt x="6805" y="10082"/>
                      <a:pt x="6616" y="10145"/>
                      <a:pt x="6364" y="10208"/>
                    </a:cubicBezTo>
                    <a:cubicBezTo>
                      <a:pt x="6207" y="10271"/>
                      <a:pt x="6112" y="10366"/>
                      <a:pt x="6112" y="10555"/>
                    </a:cubicBezTo>
                    <a:lnTo>
                      <a:pt x="6112" y="10964"/>
                    </a:lnTo>
                    <a:lnTo>
                      <a:pt x="5419" y="10964"/>
                    </a:lnTo>
                    <a:lnTo>
                      <a:pt x="5419" y="10555"/>
                    </a:lnTo>
                    <a:cubicBezTo>
                      <a:pt x="5419" y="10366"/>
                      <a:pt x="5325" y="10271"/>
                      <a:pt x="5167" y="10208"/>
                    </a:cubicBezTo>
                    <a:cubicBezTo>
                      <a:pt x="4947" y="10177"/>
                      <a:pt x="4726" y="10051"/>
                      <a:pt x="4537" y="9956"/>
                    </a:cubicBezTo>
                    <a:cubicBezTo>
                      <a:pt x="4491" y="9921"/>
                      <a:pt x="4436" y="9908"/>
                      <a:pt x="4379" y="9908"/>
                    </a:cubicBezTo>
                    <a:cubicBezTo>
                      <a:pt x="4281" y="9908"/>
                      <a:pt x="4176" y="9948"/>
                      <a:pt x="4096" y="9988"/>
                    </a:cubicBezTo>
                    <a:lnTo>
                      <a:pt x="3781" y="10303"/>
                    </a:lnTo>
                    <a:lnTo>
                      <a:pt x="3308" y="9830"/>
                    </a:lnTo>
                    <a:lnTo>
                      <a:pt x="3623" y="9515"/>
                    </a:lnTo>
                    <a:cubicBezTo>
                      <a:pt x="3749" y="9389"/>
                      <a:pt x="3749" y="9232"/>
                      <a:pt x="3655" y="9074"/>
                    </a:cubicBezTo>
                    <a:cubicBezTo>
                      <a:pt x="3529" y="8885"/>
                      <a:pt x="3466" y="8696"/>
                      <a:pt x="3371" y="8444"/>
                    </a:cubicBezTo>
                    <a:cubicBezTo>
                      <a:pt x="3340" y="8286"/>
                      <a:pt x="3214" y="8192"/>
                      <a:pt x="3056" y="8192"/>
                    </a:cubicBezTo>
                    <a:lnTo>
                      <a:pt x="2647" y="8192"/>
                    </a:lnTo>
                    <a:lnTo>
                      <a:pt x="2647" y="7499"/>
                    </a:lnTo>
                    <a:lnTo>
                      <a:pt x="3056" y="7499"/>
                    </a:lnTo>
                    <a:cubicBezTo>
                      <a:pt x="3214" y="7499"/>
                      <a:pt x="3340" y="7404"/>
                      <a:pt x="3371" y="7247"/>
                    </a:cubicBezTo>
                    <a:cubicBezTo>
                      <a:pt x="3434" y="7026"/>
                      <a:pt x="3529" y="6806"/>
                      <a:pt x="3655" y="6617"/>
                    </a:cubicBezTo>
                    <a:cubicBezTo>
                      <a:pt x="3749" y="6491"/>
                      <a:pt x="3686" y="6302"/>
                      <a:pt x="3623" y="6176"/>
                    </a:cubicBezTo>
                    <a:lnTo>
                      <a:pt x="3308" y="5861"/>
                    </a:lnTo>
                    <a:lnTo>
                      <a:pt x="3781" y="5388"/>
                    </a:lnTo>
                    <a:lnTo>
                      <a:pt x="4096" y="5703"/>
                    </a:lnTo>
                    <a:cubicBezTo>
                      <a:pt x="4163" y="5771"/>
                      <a:pt x="4240" y="5802"/>
                      <a:pt x="4321" y="5802"/>
                    </a:cubicBezTo>
                    <a:cubicBezTo>
                      <a:pt x="4391" y="5802"/>
                      <a:pt x="4464" y="5778"/>
                      <a:pt x="4537" y="5735"/>
                    </a:cubicBezTo>
                    <a:cubicBezTo>
                      <a:pt x="4726" y="5609"/>
                      <a:pt x="4915" y="5546"/>
                      <a:pt x="5167" y="5451"/>
                    </a:cubicBezTo>
                    <a:cubicBezTo>
                      <a:pt x="5325" y="5420"/>
                      <a:pt x="5419" y="5294"/>
                      <a:pt x="5419" y="5136"/>
                    </a:cubicBezTo>
                    <a:lnTo>
                      <a:pt x="5419" y="4726"/>
                    </a:lnTo>
                    <a:close/>
                    <a:moveTo>
                      <a:pt x="1008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9295"/>
                    </a:lnTo>
                    <a:cubicBezTo>
                      <a:pt x="0" y="9830"/>
                      <a:pt x="473" y="10303"/>
                      <a:pt x="1008" y="10303"/>
                    </a:cubicBezTo>
                    <a:lnTo>
                      <a:pt x="2867" y="10303"/>
                    </a:lnTo>
                    <a:lnTo>
                      <a:pt x="3623" y="11059"/>
                    </a:lnTo>
                    <a:cubicBezTo>
                      <a:pt x="3671" y="11122"/>
                      <a:pt x="3757" y="11153"/>
                      <a:pt x="3848" y="11153"/>
                    </a:cubicBezTo>
                    <a:cubicBezTo>
                      <a:pt x="3938" y="11153"/>
                      <a:pt x="4033" y="11122"/>
                      <a:pt x="4096" y="11059"/>
                    </a:cubicBezTo>
                    <a:lnTo>
                      <a:pt x="4442" y="10712"/>
                    </a:lnTo>
                    <a:cubicBezTo>
                      <a:pt x="4506" y="10744"/>
                      <a:pt x="4632" y="10775"/>
                      <a:pt x="4758" y="10807"/>
                    </a:cubicBezTo>
                    <a:lnTo>
                      <a:pt x="4758" y="11342"/>
                    </a:lnTo>
                    <a:cubicBezTo>
                      <a:pt x="4758" y="11531"/>
                      <a:pt x="4915" y="11689"/>
                      <a:pt x="5104" y="11689"/>
                    </a:cubicBezTo>
                    <a:lnTo>
                      <a:pt x="6490" y="11689"/>
                    </a:lnTo>
                    <a:cubicBezTo>
                      <a:pt x="6679" y="11689"/>
                      <a:pt x="6837" y="11531"/>
                      <a:pt x="6837" y="11342"/>
                    </a:cubicBezTo>
                    <a:lnTo>
                      <a:pt x="6837" y="10807"/>
                    </a:lnTo>
                    <a:cubicBezTo>
                      <a:pt x="6963" y="10775"/>
                      <a:pt x="7026" y="10744"/>
                      <a:pt x="7152" y="10712"/>
                    </a:cubicBezTo>
                    <a:lnTo>
                      <a:pt x="7498" y="11059"/>
                    </a:lnTo>
                    <a:cubicBezTo>
                      <a:pt x="7561" y="11122"/>
                      <a:pt x="7656" y="11153"/>
                      <a:pt x="7747" y="11153"/>
                    </a:cubicBezTo>
                    <a:cubicBezTo>
                      <a:pt x="7837" y="11153"/>
                      <a:pt x="7924" y="11122"/>
                      <a:pt x="7971" y="11059"/>
                    </a:cubicBezTo>
                    <a:lnTo>
                      <a:pt x="8727" y="10303"/>
                    </a:lnTo>
                    <a:lnTo>
                      <a:pt x="10617" y="10303"/>
                    </a:lnTo>
                    <a:cubicBezTo>
                      <a:pt x="11185" y="10303"/>
                      <a:pt x="11657" y="9830"/>
                      <a:pt x="11657" y="9295"/>
                    </a:cubicBezTo>
                    <a:lnTo>
                      <a:pt x="11657" y="1009"/>
                    </a:lnTo>
                    <a:cubicBezTo>
                      <a:pt x="11657" y="473"/>
                      <a:pt x="11216" y="1"/>
                      <a:pt x="106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5" name="Google Shape;1755;p147"/>
              <p:cNvSpPr/>
              <p:nvPr/>
            </p:nvSpPr>
            <p:spPr>
              <a:xfrm>
                <a:off x="-1667150" y="2801950"/>
                <a:ext cx="181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726"/>
                      <a:pt x="347" y="726"/>
                    </a:cubicBezTo>
                    <a:cubicBezTo>
                      <a:pt x="568" y="726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147"/>
              <p:cNvSpPr/>
              <p:nvPr/>
            </p:nvSpPr>
            <p:spPr>
              <a:xfrm>
                <a:off x="-1632500" y="28019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6" y="726"/>
                      <a:pt x="694" y="568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147"/>
              <p:cNvSpPr/>
              <p:nvPr/>
            </p:nvSpPr>
            <p:spPr>
              <a:xfrm>
                <a:off x="-1597850" y="2801950"/>
                <a:ext cx="173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7" y="726"/>
                      <a:pt x="694" y="568"/>
                      <a:pt x="694" y="347"/>
                    </a:cubicBezTo>
                    <a:cubicBezTo>
                      <a:pt x="694" y="158"/>
                      <a:pt x="537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147"/>
              <p:cNvSpPr/>
              <p:nvPr/>
            </p:nvSpPr>
            <p:spPr>
              <a:xfrm>
                <a:off x="-1564750" y="2801950"/>
                <a:ext cx="1205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32" y="568"/>
                      <a:pt x="189" y="726"/>
                      <a:pt x="347" y="726"/>
                    </a:cubicBezTo>
                    <a:lnTo>
                      <a:pt x="4442" y="726"/>
                    </a:lnTo>
                    <a:cubicBezTo>
                      <a:pt x="4663" y="726"/>
                      <a:pt x="4820" y="568"/>
                      <a:pt x="4820" y="347"/>
                    </a:cubicBezTo>
                    <a:cubicBezTo>
                      <a:pt x="4820" y="158"/>
                      <a:pt x="4663" y="1"/>
                      <a:pt x="44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147"/>
              <p:cNvSpPr/>
              <p:nvPr/>
            </p:nvSpPr>
            <p:spPr>
              <a:xfrm>
                <a:off x="-1597850" y="2924050"/>
                <a:ext cx="851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3403" extrusionOk="0">
                    <a:moveTo>
                      <a:pt x="1671" y="662"/>
                    </a:moveTo>
                    <a:cubicBezTo>
                      <a:pt x="2238" y="662"/>
                      <a:pt x="2710" y="1134"/>
                      <a:pt x="2710" y="1701"/>
                    </a:cubicBezTo>
                    <a:cubicBezTo>
                      <a:pt x="2710" y="2237"/>
                      <a:pt x="2269" y="2710"/>
                      <a:pt x="1671" y="2710"/>
                    </a:cubicBezTo>
                    <a:cubicBezTo>
                      <a:pt x="1135" y="2710"/>
                      <a:pt x="663" y="2237"/>
                      <a:pt x="663" y="1701"/>
                    </a:cubicBezTo>
                    <a:cubicBezTo>
                      <a:pt x="663" y="1134"/>
                      <a:pt x="1135" y="662"/>
                      <a:pt x="1671" y="662"/>
                    </a:cubicBezTo>
                    <a:close/>
                    <a:moveTo>
                      <a:pt x="1671" y="0"/>
                    </a:moveTo>
                    <a:cubicBezTo>
                      <a:pt x="726" y="0"/>
                      <a:pt x="1" y="756"/>
                      <a:pt x="1" y="1701"/>
                    </a:cubicBezTo>
                    <a:cubicBezTo>
                      <a:pt x="1" y="2647"/>
                      <a:pt x="726" y="3403"/>
                      <a:pt x="1671" y="3403"/>
                    </a:cubicBezTo>
                    <a:cubicBezTo>
                      <a:pt x="2616" y="3403"/>
                      <a:pt x="3372" y="2647"/>
                      <a:pt x="3372" y="1701"/>
                    </a:cubicBezTo>
                    <a:cubicBezTo>
                      <a:pt x="3403" y="756"/>
                      <a:pt x="2616" y="0"/>
                      <a:pt x="1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0" name="Google Shape;1760;p147"/>
            <p:cNvGrpSpPr/>
            <p:nvPr/>
          </p:nvGrpSpPr>
          <p:grpSpPr>
            <a:xfrm>
              <a:off x="5924435" y="2606144"/>
              <a:ext cx="400860" cy="401789"/>
              <a:chOff x="-3137650" y="2408950"/>
              <a:chExt cx="291450" cy="292125"/>
            </a:xfrm>
          </p:grpSpPr>
          <p:sp>
            <p:nvSpPr>
              <p:cNvPr id="1761" name="Google Shape;1761;p147"/>
              <p:cNvSpPr/>
              <p:nvPr/>
            </p:nvSpPr>
            <p:spPr>
              <a:xfrm>
                <a:off x="-3137650" y="2408950"/>
                <a:ext cx="291450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5" extrusionOk="0">
                    <a:moveTo>
                      <a:pt x="10618" y="662"/>
                    </a:moveTo>
                    <a:cubicBezTo>
                      <a:pt x="10807" y="662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62"/>
                      <a:pt x="1009" y="662"/>
                    </a:cubicBezTo>
                    <a:close/>
                    <a:moveTo>
                      <a:pt x="10964" y="3403"/>
                    </a:moveTo>
                    <a:lnTo>
                      <a:pt x="10964" y="8601"/>
                    </a:lnTo>
                    <a:cubicBezTo>
                      <a:pt x="10964" y="8790"/>
                      <a:pt x="10838" y="8947"/>
                      <a:pt x="10618" y="8947"/>
                    </a:cubicBezTo>
                    <a:lnTo>
                      <a:pt x="10145" y="8947"/>
                    </a:lnTo>
                    <a:cubicBezTo>
                      <a:pt x="10208" y="8727"/>
                      <a:pt x="10240" y="8443"/>
                      <a:pt x="10240" y="8160"/>
                    </a:cubicBezTo>
                    <a:lnTo>
                      <a:pt x="10240" y="5860"/>
                    </a:lnTo>
                    <a:cubicBezTo>
                      <a:pt x="10240" y="5673"/>
                      <a:pt x="10058" y="5531"/>
                      <a:pt x="9868" y="5531"/>
                    </a:cubicBezTo>
                    <a:cubicBezTo>
                      <a:pt x="9835" y="5531"/>
                      <a:pt x="9801" y="5535"/>
                      <a:pt x="9767" y="5545"/>
                    </a:cubicBezTo>
                    <a:cubicBezTo>
                      <a:pt x="9545" y="5641"/>
                      <a:pt x="9341" y="5691"/>
                      <a:pt x="9142" y="5691"/>
                    </a:cubicBezTo>
                    <a:cubicBezTo>
                      <a:pt x="8693" y="5691"/>
                      <a:pt x="8275" y="5439"/>
                      <a:pt x="7751" y="4915"/>
                    </a:cubicBezTo>
                    <a:cubicBezTo>
                      <a:pt x="7688" y="4868"/>
                      <a:pt x="7601" y="4844"/>
                      <a:pt x="7515" y="4844"/>
                    </a:cubicBezTo>
                    <a:cubicBezTo>
                      <a:pt x="7428" y="4844"/>
                      <a:pt x="7341" y="4868"/>
                      <a:pt x="7278" y="4915"/>
                    </a:cubicBezTo>
                    <a:cubicBezTo>
                      <a:pt x="6753" y="5440"/>
                      <a:pt x="6334" y="5677"/>
                      <a:pt x="5884" y="5677"/>
                    </a:cubicBezTo>
                    <a:cubicBezTo>
                      <a:pt x="5686" y="5677"/>
                      <a:pt x="5483" y="5631"/>
                      <a:pt x="5262" y="5545"/>
                    </a:cubicBezTo>
                    <a:cubicBezTo>
                      <a:pt x="5229" y="5535"/>
                      <a:pt x="5195" y="5531"/>
                      <a:pt x="5161" y="5531"/>
                    </a:cubicBezTo>
                    <a:cubicBezTo>
                      <a:pt x="4971" y="5531"/>
                      <a:pt x="4789" y="5673"/>
                      <a:pt x="4789" y="5860"/>
                    </a:cubicBezTo>
                    <a:lnTo>
                      <a:pt x="4789" y="8160"/>
                    </a:lnTo>
                    <a:cubicBezTo>
                      <a:pt x="4789" y="8443"/>
                      <a:pt x="4821" y="8664"/>
                      <a:pt x="4884" y="8947"/>
                    </a:cubicBezTo>
                    <a:lnTo>
                      <a:pt x="1009" y="8947"/>
                    </a:lnTo>
                    <a:cubicBezTo>
                      <a:pt x="820" y="8947"/>
                      <a:pt x="662" y="8790"/>
                      <a:pt x="662" y="8601"/>
                    </a:cubicBezTo>
                    <a:lnTo>
                      <a:pt x="662" y="3403"/>
                    </a:lnTo>
                    <a:close/>
                    <a:moveTo>
                      <a:pt x="7152" y="5923"/>
                    </a:moveTo>
                    <a:lnTo>
                      <a:pt x="7152" y="10838"/>
                    </a:lnTo>
                    <a:cubicBezTo>
                      <a:pt x="6144" y="10365"/>
                      <a:pt x="5451" y="9357"/>
                      <a:pt x="5451" y="8160"/>
                    </a:cubicBezTo>
                    <a:lnTo>
                      <a:pt x="5451" y="6301"/>
                    </a:lnTo>
                    <a:cubicBezTo>
                      <a:pt x="5604" y="6330"/>
                      <a:pt x="5750" y="6344"/>
                      <a:pt x="5891" y="6344"/>
                    </a:cubicBezTo>
                    <a:cubicBezTo>
                      <a:pt x="6359" y="6344"/>
                      <a:pt x="6765" y="6189"/>
                      <a:pt x="7152" y="5923"/>
                    </a:cubicBezTo>
                    <a:close/>
                    <a:moveTo>
                      <a:pt x="7877" y="5923"/>
                    </a:moveTo>
                    <a:cubicBezTo>
                      <a:pt x="8242" y="6166"/>
                      <a:pt x="8644" y="6353"/>
                      <a:pt x="9128" y="6353"/>
                    </a:cubicBezTo>
                    <a:cubicBezTo>
                      <a:pt x="9271" y="6353"/>
                      <a:pt x="9420" y="6337"/>
                      <a:pt x="9578" y="6301"/>
                    </a:cubicBezTo>
                    <a:lnTo>
                      <a:pt x="9578" y="8160"/>
                    </a:lnTo>
                    <a:cubicBezTo>
                      <a:pt x="9547" y="9357"/>
                      <a:pt x="8885" y="10365"/>
                      <a:pt x="7877" y="10838"/>
                    </a:cubicBezTo>
                    <a:lnTo>
                      <a:pt x="7877" y="592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8601"/>
                    </a:lnTo>
                    <a:cubicBezTo>
                      <a:pt x="1" y="9136"/>
                      <a:pt x="473" y="9609"/>
                      <a:pt x="1009" y="9609"/>
                    </a:cubicBezTo>
                    <a:lnTo>
                      <a:pt x="5073" y="9609"/>
                    </a:lnTo>
                    <a:cubicBezTo>
                      <a:pt x="5199" y="9893"/>
                      <a:pt x="5357" y="10145"/>
                      <a:pt x="5514" y="10365"/>
                    </a:cubicBezTo>
                    <a:cubicBezTo>
                      <a:pt x="5987" y="10995"/>
                      <a:pt x="6617" y="11436"/>
                      <a:pt x="7404" y="11657"/>
                    </a:cubicBezTo>
                    <a:cubicBezTo>
                      <a:pt x="7446" y="11657"/>
                      <a:pt x="7488" y="11685"/>
                      <a:pt x="7530" y="11685"/>
                    </a:cubicBezTo>
                    <a:cubicBezTo>
                      <a:pt x="7551" y="11685"/>
                      <a:pt x="7572" y="11678"/>
                      <a:pt x="7593" y="11657"/>
                    </a:cubicBezTo>
                    <a:cubicBezTo>
                      <a:pt x="8350" y="11436"/>
                      <a:pt x="9011" y="10995"/>
                      <a:pt x="9484" y="10365"/>
                    </a:cubicBezTo>
                    <a:cubicBezTo>
                      <a:pt x="9641" y="10145"/>
                      <a:pt x="9799" y="9893"/>
                      <a:pt x="9925" y="9609"/>
                    </a:cubicBezTo>
                    <a:lnTo>
                      <a:pt x="10618" y="9609"/>
                    </a:lnTo>
                    <a:cubicBezTo>
                      <a:pt x="11185" y="9609"/>
                      <a:pt x="11658" y="9136"/>
                      <a:pt x="11658" y="8601"/>
                    </a:cubicBezTo>
                    <a:lnTo>
                      <a:pt x="11658" y="1040"/>
                    </a:ln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147"/>
              <p:cNvSpPr/>
              <p:nvPr/>
            </p:nvSpPr>
            <p:spPr>
              <a:xfrm>
                <a:off x="-3104575" y="244280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147"/>
              <p:cNvSpPr/>
              <p:nvPr/>
            </p:nvSpPr>
            <p:spPr>
              <a:xfrm>
                <a:off x="-306990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147"/>
              <p:cNvSpPr/>
              <p:nvPr/>
            </p:nvSpPr>
            <p:spPr>
              <a:xfrm>
                <a:off x="-303525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147"/>
              <p:cNvSpPr/>
              <p:nvPr/>
            </p:nvSpPr>
            <p:spPr>
              <a:xfrm>
                <a:off x="-3002175" y="2442800"/>
                <a:ext cx="1205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32" y="536"/>
                      <a:pt x="190" y="694"/>
                      <a:pt x="347" y="694"/>
                    </a:cubicBezTo>
                    <a:lnTo>
                      <a:pt x="4443" y="694"/>
                    </a:lnTo>
                    <a:cubicBezTo>
                      <a:pt x="4663" y="694"/>
                      <a:pt x="4821" y="536"/>
                      <a:pt x="4821" y="347"/>
                    </a:cubicBezTo>
                    <a:cubicBezTo>
                      <a:pt x="4821" y="158"/>
                      <a:pt x="4663" y="1"/>
                      <a:pt x="44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6" name="Google Shape;1766;p147"/>
            <p:cNvSpPr/>
            <p:nvPr/>
          </p:nvSpPr>
          <p:spPr>
            <a:xfrm>
              <a:off x="4921858" y="2638589"/>
              <a:ext cx="334919" cy="336896"/>
            </a:xfrm>
            <a:custGeom>
              <a:avLst/>
              <a:gdLst/>
              <a:ahLst/>
              <a:cxnLst/>
              <a:rect l="l" t="t" r="r" b="b"/>
              <a:pathLst>
                <a:path w="11689" h="11758" extrusionOk="0">
                  <a:moveTo>
                    <a:pt x="8538" y="2747"/>
                  </a:moveTo>
                  <a:cubicBezTo>
                    <a:pt x="8727" y="2747"/>
                    <a:pt x="8853" y="2905"/>
                    <a:pt x="8853" y="3094"/>
                  </a:cubicBezTo>
                  <a:cubicBezTo>
                    <a:pt x="8885" y="3251"/>
                    <a:pt x="8727" y="3409"/>
                    <a:pt x="8538" y="3409"/>
                  </a:cubicBezTo>
                  <a:cubicBezTo>
                    <a:pt x="8444" y="3409"/>
                    <a:pt x="8381" y="3377"/>
                    <a:pt x="8286" y="3346"/>
                  </a:cubicBezTo>
                  <a:lnTo>
                    <a:pt x="8538" y="2747"/>
                  </a:lnTo>
                  <a:close/>
                  <a:moveTo>
                    <a:pt x="3277" y="1581"/>
                  </a:moveTo>
                  <a:cubicBezTo>
                    <a:pt x="3844" y="1581"/>
                    <a:pt x="4316" y="2023"/>
                    <a:pt x="4316" y="2590"/>
                  </a:cubicBezTo>
                  <a:cubicBezTo>
                    <a:pt x="4316" y="3157"/>
                    <a:pt x="3844" y="3598"/>
                    <a:pt x="3277" y="3598"/>
                  </a:cubicBezTo>
                  <a:cubicBezTo>
                    <a:pt x="2741" y="3598"/>
                    <a:pt x="2269" y="3157"/>
                    <a:pt x="2269" y="2590"/>
                  </a:cubicBezTo>
                  <a:cubicBezTo>
                    <a:pt x="2269" y="1991"/>
                    <a:pt x="2741" y="1581"/>
                    <a:pt x="3277" y="1581"/>
                  </a:cubicBezTo>
                  <a:close/>
                  <a:moveTo>
                    <a:pt x="9231" y="5457"/>
                  </a:moveTo>
                  <a:cubicBezTo>
                    <a:pt x="9672" y="5457"/>
                    <a:pt x="10050" y="5740"/>
                    <a:pt x="10208" y="6150"/>
                  </a:cubicBezTo>
                  <a:lnTo>
                    <a:pt x="8286" y="6150"/>
                  </a:lnTo>
                  <a:cubicBezTo>
                    <a:pt x="8412" y="5772"/>
                    <a:pt x="8759" y="5457"/>
                    <a:pt x="9231" y="5457"/>
                  </a:cubicBezTo>
                  <a:close/>
                  <a:moveTo>
                    <a:pt x="10932" y="6843"/>
                  </a:moveTo>
                  <a:lnTo>
                    <a:pt x="10932" y="7504"/>
                  </a:lnTo>
                  <a:lnTo>
                    <a:pt x="5262" y="7504"/>
                  </a:lnTo>
                  <a:lnTo>
                    <a:pt x="5262" y="6843"/>
                  </a:lnTo>
                  <a:close/>
                  <a:moveTo>
                    <a:pt x="3403" y="4291"/>
                  </a:moveTo>
                  <a:cubicBezTo>
                    <a:pt x="4064" y="4322"/>
                    <a:pt x="4631" y="4921"/>
                    <a:pt x="4631" y="5583"/>
                  </a:cubicBezTo>
                  <a:lnTo>
                    <a:pt x="4631" y="7725"/>
                  </a:lnTo>
                  <a:cubicBezTo>
                    <a:pt x="4348" y="7567"/>
                    <a:pt x="4033" y="7441"/>
                    <a:pt x="3686" y="7441"/>
                  </a:cubicBezTo>
                  <a:lnTo>
                    <a:pt x="3340" y="7441"/>
                  </a:lnTo>
                  <a:lnTo>
                    <a:pt x="3340" y="6402"/>
                  </a:lnTo>
                  <a:cubicBezTo>
                    <a:pt x="3340" y="6213"/>
                    <a:pt x="3182" y="6055"/>
                    <a:pt x="2962" y="6055"/>
                  </a:cubicBezTo>
                  <a:cubicBezTo>
                    <a:pt x="2773" y="6055"/>
                    <a:pt x="2615" y="6213"/>
                    <a:pt x="2615" y="6402"/>
                  </a:cubicBezTo>
                  <a:lnTo>
                    <a:pt x="2615" y="7788"/>
                  </a:lnTo>
                  <a:cubicBezTo>
                    <a:pt x="2615" y="7977"/>
                    <a:pt x="2773" y="8134"/>
                    <a:pt x="2962" y="8134"/>
                  </a:cubicBezTo>
                  <a:lnTo>
                    <a:pt x="3655" y="8134"/>
                  </a:lnTo>
                  <a:cubicBezTo>
                    <a:pt x="4064" y="8134"/>
                    <a:pt x="4474" y="8418"/>
                    <a:pt x="4600" y="8828"/>
                  </a:cubicBezTo>
                  <a:lnTo>
                    <a:pt x="1985" y="8828"/>
                  </a:lnTo>
                  <a:lnTo>
                    <a:pt x="1985" y="5583"/>
                  </a:lnTo>
                  <a:lnTo>
                    <a:pt x="2080" y="5583"/>
                  </a:lnTo>
                  <a:cubicBezTo>
                    <a:pt x="2080" y="5236"/>
                    <a:pt x="2237" y="4858"/>
                    <a:pt x="2458" y="4637"/>
                  </a:cubicBezTo>
                  <a:cubicBezTo>
                    <a:pt x="2741" y="4385"/>
                    <a:pt x="3056" y="4291"/>
                    <a:pt x="3403" y="4291"/>
                  </a:cubicBezTo>
                  <a:close/>
                  <a:moveTo>
                    <a:pt x="1040" y="4795"/>
                  </a:moveTo>
                  <a:cubicBezTo>
                    <a:pt x="1229" y="4795"/>
                    <a:pt x="1418" y="4952"/>
                    <a:pt x="1418" y="5141"/>
                  </a:cubicBezTo>
                  <a:lnTo>
                    <a:pt x="1418" y="9174"/>
                  </a:lnTo>
                  <a:lnTo>
                    <a:pt x="1418" y="9300"/>
                  </a:lnTo>
                  <a:cubicBezTo>
                    <a:pt x="1449" y="9458"/>
                    <a:pt x="1575" y="9521"/>
                    <a:pt x="1733" y="9521"/>
                  </a:cubicBezTo>
                  <a:lnTo>
                    <a:pt x="5860" y="9521"/>
                  </a:lnTo>
                  <a:cubicBezTo>
                    <a:pt x="6049" y="9521"/>
                    <a:pt x="6175" y="9678"/>
                    <a:pt x="6175" y="9836"/>
                  </a:cubicBezTo>
                  <a:lnTo>
                    <a:pt x="6175" y="10938"/>
                  </a:lnTo>
                  <a:lnTo>
                    <a:pt x="693" y="10938"/>
                  </a:lnTo>
                  <a:lnTo>
                    <a:pt x="693" y="5141"/>
                  </a:lnTo>
                  <a:cubicBezTo>
                    <a:pt x="693" y="4952"/>
                    <a:pt x="851" y="4795"/>
                    <a:pt x="1040" y="4795"/>
                  </a:cubicBezTo>
                  <a:close/>
                  <a:moveTo>
                    <a:pt x="7656" y="8197"/>
                  </a:moveTo>
                  <a:cubicBezTo>
                    <a:pt x="7971" y="8260"/>
                    <a:pt x="8254" y="8576"/>
                    <a:pt x="8254" y="8922"/>
                  </a:cubicBezTo>
                  <a:lnTo>
                    <a:pt x="8254" y="10938"/>
                  </a:lnTo>
                  <a:lnTo>
                    <a:pt x="6868" y="10938"/>
                  </a:lnTo>
                  <a:lnTo>
                    <a:pt x="6868" y="9836"/>
                  </a:lnTo>
                  <a:cubicBezTo>
                    <a:pt x="6868" y="9269"/>
                    <a:pt x="6396" y="8796"/>
                    <a:pt x="5860" y="8796"/>
                  </a:cubicBezTo>
                  <a:lnTo>
                    <a:pt x="5388" y="8796"/>
                  </a:lnTo>
                  <a:cubicBezTo>
                    <a:pt x="5356" y="8576"/>
                    <a:pt x="5230" y="8386"/>
                    <a:pt x="5104" y="8197"/>
                  </a:cubicBezTo>
                  <a:close/>
                  <a:moveTo>
                    <a:pt x="9185" y="1"/>
                  </a:moveTo>
                  <a:cubicBezTo>
                    <a:pt x="9049" y="1"/>
                    <a:pt x="8908" y="88"/>
                    <a:pt x="8885" y="227"/>
                  </a:cubicBezTo>
                  <a:lnTo>
                    <a:pt x="6837" y="5078"/>
                  </a:lnTo>
                  <a:cubicBezTo>
                    <a:pt x="6774" y="5236"/>
                    <a:pt x="6837" y="5457"/>
                    <a:pt x="7026" y="5520"/>
                  </a:cubicBezTo>
                  <a:cubicBezTo>
                    <a:pt x="7089" y="5520"/>
                    <a:pt x="7120" y="5551"/>
                    <a:pt x="7152" y="5551"/>
                  </a:cubicBezTo>
                  <a:cubicBezTo>
                    <a:pt x="7278" y="5551"/>
                    <a:pt x="7435" y="5457"/>
                    <a:pt x="7467" y="5362"/>
                  </a:cubicBezTo>
                  <a:lnTo>
                    <a:pt x="8034" y="4039"/>
                  </a:lnTo>
                  <a:cubicBezTo>
                    <a:pt x="8191" y="4133"/>
                    <a:pt x="8349" y="4165"/>
                    <a:pt x="8538" y="4165"/>
                  </a:cubicBezTo>
                  <a:cubicBezTo>
                    <a:pt x="8664" y="4165"/>
                    <a:pt x="8759" y="4133"/>
                    <a:pt x="8885" y="4133"/>
                  </a:cubicBezTo>
                  <a:lnTo>
                    <a:pt x="8885" y="4921"/>
                  </a:lnTo>
                  <a:cubicBezTo>
                    <a:pt x="8223" y="5047"/>
                    <a:pt x="7719" y="5583"/>
                    <a:pt x="7561" y="6244"/>
                  </a:cubicBezTo>
                  <a:lnTo>
                    <a:pt x="5293" y="6244"/>
                  </a:lnTo>
                  <a:lnTo>
                    <a:pt x="5293" y="5709"/>
                  </a:lnTo>
                  <a:cubicBezTo>
                    <a:pt x="5293" y="4984"/>
                    <a:pt x="4915" y="4354"/>
                    <a:pt x="4348" y="4007"/>
                  </a:cubicBezTo>
                  <a:cubicBezTo>
                    <a:pt x="4757" y="3692"/>
                    <a:pt x="4978" y="3220"/>
                    <a:pt x="4978" y="2653"/>
                  </a:cubicBezTo>
                  <a:cubicBezTo>
                    <a:pt x="4978" y="1707"/>
                    <a:pt x="4253" y="983"/>
                    <a:pt x="3308" y="983"/>
                  </a:cubicBezTo>
                  <a:cubicBezTo>
                    <a:pt x="2363" y="983"/>
                    <a:pt x="1607" y="1707"/>
                    <a:pt x="1607" y="2653"/>
                  </a:cubicBezTo>
                  <a:cubicBezTo>
                    <a:pt x="1607" y="3220"/>
                    <a:pt x="1890" y="3724"/>
                    <a:pt x="2269" y="4039"/>
                  </a:cubicBezTo>
                  <a:cubicBezTo>
                    <a:pt x="2143" y="4133"/>
                    <a:pt x="2080" y="4196"/>
                    <a:pt x="1985" y="4291"/>
                  </a:cubicBezTo>
                  <a:cubicBezTo>
                    <a:pt x="1922" y="4354"/>
                    <a:pt x="1827" y="4448"/>
                    <a:pt x="1764" y="4543"/>
                  </a:cubicBezTo>
                  <a:cubicBezTo>
                    <a:pt x="1575" y="4354"/>
                    <a:pt x="1323" y="4228"/>
                    <a:pt x="1008" y="4228"/>
                  </a:cubicBezTo>
                  <a:cubicBezTo>
                    <a:pt x="473" y="4228"/>
                    <a:pt x="0" y="4700"/>
                    <a:pt x="0" y="5268"/>
                  </a:cubicBezTo>
                  <a:lnTo>
                    <a:pt x="0" y="11411"/>
                  </a:lnTo>
                  <a:cubicBezTo>
                    <a:pt x="0" y="11600"/>
                    <a:pt x="158" y="11758"/>
                    <a:pt x="347" y="11758"/>
                  </a:cubicBezTo>
                  <a:lnTo>
                    <a:pt x="8570" y="11758"/>
                  </a:lnTo>
                  <a:cubicBezTo>
                    <a:pt x="8759" y="11758"/>
                    <a:pt x="8916" y="11600"/>
                    <a:pt x="8916" y="11411"/>
                  </a:cubicBezTo>
                  <a:lnTo>
                    <a:pt x="8916" y="9048"/>
                  </a:lnTo>
                  <a:cubicBezTo>
                    <a:pt x="8916" y="8765"/>
                    <a:pt x="8853" y="8544"/>
                    <a:pt x="8727" y="8292"/>
                  </a:cubicBezTo>
                  <a:lnTo>
                    <a:pt x="11342" y="8292"/>
                  </a:lnTo>
                  <a:cubicBezTo>
                    <a:pt x="11531" y="8292"/>
                    <a:pt x="11689" y="8134"/>
                    <a:pt x="11689" y="7945"/>
                  </a:cubicBezTo>
                  <a:lnTo>
                    <a:pt x="11689" y="6559"/>
                  </a:lnTo>
                  <a:cubicBezTo>
                    <a:pt x="11689" y="6339"/>
                    <a:pt x="11531" y="6181"/>
                    <a:pt x="11310" y="6181"/>
                  </a:cubicBezTo>
                  <a:lnTo>
                    <a:pt x="10901" y="6181"/>
                  </a:lnTo>
                  <a:cubicBezTo>
                    <a:pt x="10775" y="5520"/>
                    <a:pt x="10239" y="4984"/>
                    <a:pt x="9546" y="4826"/>
                  </a:cubicBezTo>
                  <a:lnTo>
                    <a:pt x="9546" y="3094"/>
                  </a:lnTo>
                  <a:cubicBezTo>
                    <a:pt x="9546" y="2621"/>
                    <a:pt x="9231" y="2243"/>
                    <a:pt x="8790" y="2117"/>
                  </a:cubicBezTo>
                  <a:lnTo>
                    <a:pt x="9515" y="447"/>
                  </a:lnTo>
                  <a:cubicBezTo>
                    <a:pt x="9578" y="290"/>
                    <a:pt x="9515" y="69"/>
                    <a:pt x="9326" y="38"/>
                  </a:cubicBezTo>
                  <a:cubicBezTo>
                    <a:pt x="9283" y="12"/>
                    <a:pt x="9234" y="1"/>
                    <a:pt x="9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70" name="Google Shape;1770;p147"/>
          <p:cNvCxnSpPr/>
          <p:nvPr/>
        </p:nvCxnSpPr>
        <p:spPr>
          <a:xfrm>
            <a:off x="3008278" y="3541159"/>
            <a:ext cx="0" cy="234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771" name="Google Shape;1771;p147"/>
          <p:cNvCxnSpPr/>
          <p:nvPr/>
        </p:nvCxnSpPr>
        <p:spPr>
          <a:xfrm>
            <a:off x="5074003" y="3541150"/>
            <a:ext cx="0" cy="229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72" name="Google Shape;1772;p147"/>
          <p:cNvSpPr txBox="1">
            <a:spLocks noGrp="1"/>
          </p:cNvSpPr>
          <p:nvPr>
            <p:ph type="ctrTitle" idx="2"/>
          </p:nvPr>
        </p:nvSpPr>
        <p:spPr>
          <a:xfrm>
            <a:off x="2362537" y="4007604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 err="1"/>
              <a:t>Next</a:t>
            </a:r>
            <a:r>
              <a:rPr lang="pl-PL" dirty="0"/>
              <a:t>-Gen Firewall</a:t>
            </a:r>
            <a:endParaRPr dirty="0"/>
          </a:p>
        </p:txBody>
      </p:sp>
      <p:sp>
        <p:nvSpPr>
          <p:cNvPr id="1774" name="Google Shape;1774;p147"/>
          <p:cNvSpPr txBox="1">
            <a:spLocks noGrp="1"/>
          </p:cNvSpPr>
          <p:nvPr>
            <p:ph type="ctrTitle" idx="3"/>
          </p:nvPr>
        </p:nvSpPr>
        <p:spPr>
          <a:xfrm>
            <a:off x="4454450" y="3859775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SOC</a:t>
            </a:r>
            <a:endParaRPr dirty="0"/>
          </a:p>
        </p:txBody>
      </p:sp>
      <p:sp>
        <p:nvSpPr>
          <p:cNvPr id="1776" name="Google Shape;1776;p147"/>
          <p:cNvSpPr txBox="1">
            <a:spLocks noGrp="1"/>
          </p:cNvSpPr>
          <p:nvPr>
            <p:ph type="ctrTitle" idx="5"/>
          </p:nvPr>
        </p:nvSpPr>
        <p:spPr>
          <a:xfrm>
            <a:off x="3441543" y="1912303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 err="1"/>
              <a:t>Encryption</a:t>
            </a:r>
            <a:endParaRPr dirty="0"/>
          </a:p>
        </p:txBody>
      </p:sp>
      <p:sp>
        <p:nvSpPr>
          <p:cNvPr id="1778" name="Google Shape;1778;p147"/>
          <p:cNvSpPr txBox="1">
            <a:spLocks noGrp="1"/>
          </p:cNvSpPr>
          <p:nvPr>
            <p:ph type="ctrTitle" idx="7"/>
          </p:nvPr>
        </p:nvSpPr>
        <p:spPr>
          <a:xfrm>
            <a:off x="5509265" y="2003851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 err="1"/>
              <a:t>Endpoint</a:t>
            </a:r>
            <a:r>
              <a:rPr lang="pl-PL" dirty="0"/>
              <a:t> Monitoring</a:t>
            </a:r>
            <a:endParaRPr dirty="0"/>
          </a:p>
        </p:txBody>
      </p:sp>
      <p:grpSp>
        <p:nvGrpSpPr>
          <p:cNvPr id="4" name="Google Shape;6417;p171">
            <a:extLst>
              <a:ext uri="{FF2B5EF4-FFF2-40B4-BE49-F238E27FC236}">
                <a16:creationId xmlns:a16="http://schemas.microsoft.com/office/drawing/2014/main" id="{4EA73432-6F26-A2B0-BAE0-BEDEC19FE9C4}"/>
              </a:ext>
            </a:extLst>
          </p:cNvPr>
          <p:cNvGrpSpPr/>
          <p:nvPr/>
        </p:nvGrpSpPr>
        <p:grpSpPr>
          <a:xfrm>
            <a:off x="3842580" y="2845216"/>
            <a:ext cx="433437" cy="435092"/>
            <a:chOff x="-61782550" y="2664925"/>
            <a:chExt cx="316650" cy="319275"/>
          </a:xfrm>
          <a:solidFill>
            <a:schemeClr val="bg1"/>
          </a:solidFill>
        </p:grpSpPr>
        <p:sp>
          <p:nvSpPr>
            <p:cNvPr id="5" name="Google Shape;6418;p171">
              <a:extLst>
                <a:ext uri="{FF2B5EF4-FFF2-40B4-BE49-F238E27FC236}">
                  <a16:creationId xmlns:a16="http://schemas.microsoft.com/office/drawing/2014/main" id="{D7DAD578-F810-54C9-4897-CA871EECF0E4}"/>
                </a:ext>
              </a:extLst>
            </p:cNvPr>
            <p:cNvSpPr/>
            <p:nvPr/>
          </p:nvSpPr>
          <p:spPr>
            <a:xfrm>
              <a:off x="-61782550" y="2664925"/>
              <a:ext cx="316650" cy="319275"/>
            </a:xfrm>
            <a:custGeom>
              <a:avLst/>
              <a:gdLst/>
              <a:ahLst/>
              <a:cxnLst/>
              <a:rect l="l" t="t" r="r" b="b"/>
              <a:pathLst>
                <a:path w="12666" h="12771" extrusionOk="0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419;p171">
              <a:extLst>
                <a:ext uri="{FF2B5EF4-FFF2-40B4-BE49-F238E27FC236}">
                  <a16:creationId xmlns:a16="http://schemas.microsoft.com/office/drawing/2014/main" id="{FC2E9F5B-08A6-6254-CBA7-1122274298E8}"/>
                </a:ext>
              </a:extLst>
            </p:cNvPr>
            <p:cNvSpPr/>
            <p:nvPr/>
          </p:nvSpPr>
          <p:spPr>
            <a:xfrm>
              <a:off x="-61701425" y="2705875"/>
              <a:ext cx="151250" cy="21275"/>
            </a:xfrm>
            <a:custGeom>
              <a:avLst/>
              <a:gdLst/>
              <a:ahLst/>
              <a:cxnLst/>
              <a:rect l="l" t="t" r="r" b="b"/>
              <a:pathLst>
                <a:path w="605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420;p171">
              <a:extLst>
                <a:ext uri="{FF2B5EF4-FFF2-40B4-BE49-F238E27FC236}">
                  <a16:creationId xmlns:a16="http://schemas.microsoft.com/office/drawing/2014/main" id="{D0A0F37A-396F-A5FD-8F5E-A18F56ADF8F0}"/>
                </a:ext>
              </a:extLst>
            </p:cNvPr>
            <p:cNvSpPr/>
            <p:nvPr/>
          </p:nvSpPr>
          <p:spPr>
            <a:xfrm>
              <a:off x="-61742375" y="2747625"/>
              <a:ext cx="233925" cy="22075"/>
            </a:xfrm>
            <a:custGeom>
              <a:avLst/>
              <a:gdLst/>
              <a:ahLst/>
              <a:cxnLst/>
              <a:rect l="l" t="t" r="r" b="b"/>
              <a:pathLst>
                <a:path w="9357" h="883" extrusionOk="0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Brand - Palo Alto Networks">
            <a:extLst>
              <a:ext uri="{FF2B5EF4-FFF2-40B4-BE49-F238E27FC236}">
                <a16:creationId xmlns:a16="http://schemas.microsoft.com/office/drawing/2014/main" id="{AE046B43-9928-785B-AF29-06653EC9E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445" y="113674"/>
            <a:ext cx="1789152" cy="65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D791AAA-B450-1F82-2E85-F20C08A8E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63" y="800428"/>
            <a:ext cx="1961600" cy="36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BM Qradar - appNovi">
            <a:extLst>
              <a:ext uri="{FF2B5EF4-FFF2-40B4-BE49-F238E27FC236}">
                <a16:creationId xmlns:a16="http://schemas.microsoft.com/office/drawing/2014/main" id="{9BEA6978-51C9-D52F-DD89-97CE94FD5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9" y="1181170"/>
            <a:ext cx="1189162" cy="118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rowdStrike Falcon">
            <a:extLst>
              <a:ext uri="{FF2B5EF4-FFF2-40B4-BE49-F238E27FC236}">
                <a16:creationId xmlns:a16="http://schemas.microsoft.com/office/drawing/2014/main" id="{E7E74765-FCE6-7FC2-D138-569E14AC1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12" y="2048430"/>
            <a:ext cx="1961600" cy="102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F1BB8610-D013-A120-F7DE-3BA62CC9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8" y="3198055"/>
            <a:ext cx="1416820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22D67C1E-FF8F-06C7-B01C-B2AB934A7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13" y="3680375"/>
            <a:ext cx="1961600" cy="44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8D362E4F-6C94-3B0F-0765-E7969657B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592" y="1309654"/>
            <a:ext cx="2083726" cy="65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BFB3878C-5C29-8A12-EDF2-1186F451E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549" y="168793"/>
            <a:ext cx="2791790" cy="51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Broadcom Inc. | Connecting Everything">
            <a:extLst>
              <a:ext uri="{FF2B5EF4-FFF2-40B4-BE49-F238E27FC236}">
                <a16:creationId xmlns:a16="http://schemas.microsoft.com/office/drawing/2014/main" id="{C266058D-6697-5EDD-3434-52D2A066C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12" y="902520"/>
            <a:ext cx="2354027" cy="32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6849DCD0-6F89-D86E-5643-73027FDA2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31" y="2419633"/>
            <a:ext cx="1964787" cy="33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45FCAD24-6C44-7EBA-BE19-E06BBA647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932" y="3046155"/>
            <a:ext cx="1911386" cy="41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45AF1673-25C5-C282-9CCF-CA4E99C2D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31" y="3738613"/>
            <a:ext cx="2047524" cy="47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182775E2-D011-A15A-912C-7F4BC59CE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288" y="4380568"/>
            <a:ext cx="2496686" cy="56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70A5632B-C972-9614-6589-D3DD7CBD1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09" y="4534939"/>
            <a:ext cx="2564209" cy="31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9470DC24-B9F8-A418-BE72-6C16D955E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096" y="1175427"/>
            <a:ext cx="2207942" cy="147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768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8"/>
          <p:cNvSpPr txBox="1">
            <a:spLocks noGrp="1"/>
          </p:cNvSpPr>
          <p:nvPr>
            <p:ph type="ctrTitle"/>
          </p:nvPr>
        </p:nvSpPr>
        <p:spPr>
          <a:xfrm>
            <a:off x="1710150" y="1328125"/>
            <a:ext cx="5723700" cy="18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“</a:t>
            </a:r>
            <a:r>
              <a:rPr lang="pl-PL" dirty="0"/>
              <a:t>Sounds </a:t>
            </a:r>
            <a:r>
              <a:rPr lang="pl-PL" dirty="0" err="1"/>
              <a:t>good</a:t>
            </a:r>
            <a:r>
              <a:rPr lang="pl-PL" dirty="0"/>
              <a:t>… </a:t>
            </a:r>
            <a:r>
              <a:rPr lang="pl-PL" dirty="0" err="1"/>
              <a:t>However</a:t>
            </a:r>
            <a:r>
              <a:rPr lang="pl-PL" dirty="0"/>
              <a:t>”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dtytuł 1">
            <a:extLst>
              <a:ext uri="{FF2B5EF4-FFF2-40B4-BE49-F238E27FC236}">
                <a16:creationId xmlns:a16="http://schemas.microsoft.com/office/drawing/2014/main" id="{32D8134C-3E17-D1E6-3860-D8058FA51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1DD72DE5-BF1A-CC44-36F6-CBE63FFE4E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5" name="Obraz 4" descr="Obraz zawierający meble, monitor komputerowy, Biurowiec, w pomieszczeniu">
            <a:extLst>
              <a:ext uri="{FF2B5EF4-FFF2-40B4-BE49-F238E27FC236}">
                <a16:creationId xmlns:a16="http://schemas.microsoft.com/office/drawing/2014/main" id="{2B58CF18-DD27-1925-6D84-F53BCBE70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7" y="53959"/>
            <a:ext cx="5540971" cy="3937552"/>
          </a:xfrm>
          <a:prstGeom prst="rect">
            <a:avLst/>
          </a:prstGeom>
        </p:spPr>
      </p:pic>
      <p:pic>
        <p:nvPicPr>
          <p:cNvPr id="7" name="Obraz 6" descr="Obraz zawierający komputer, tekst, monitor komputerowy, w pomieszczeniu&#10;&#10;Opis wygenerowany automatycznie">
            <a:extLst>
              <a:ext uri="{FF2B5EF4-FFF2-40B4-BE49-F238E27FC236}">
                <a16:creationId xmlns:a16="http://schemas.microsoft.com/office/drawing/2014/main" id="{1080D331-6A90-4C29-1406-08CD06567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08" y="2092384"/>
            <a:ext cx="4505739" cy="2841432"/>
          </a:xfrm>
          <a:prstGeom prst="rect">
            <a:avLst/>
          </a:prstGeom>
        </p:spPr>
      </p:pic>
      <p:pic>
        <p:nvPicPr>
          <p:cNvPr id="11" name="Obraz 10" descr="Obraz zawierający tekst, w pomieszczeniu, monitor komputerowy, meble&#10;&#10;Opis wygenerowany automatycznie">
            <a:extLst>
              <a:ext uri="{FF2B5EF4-FFF2-40B4-BE49-F238E27FC236}">
                <a16:creationId xmlns:a16="http://schemas.microsoft.com/office/drawing/2014/main" id="{E27E8105-00BD-FF97-85E0-7F60E1723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087" y="1466183"/>
            <a:ext cx="5064913" cy="3799494"/>
          </a:xfrm>
          <a:prstGeom prst="rect">
            <a:avLst/>
          </a:prstGeom>
        </p:spPr>
      </p:pic>
      <p:pic>
        <p:nvPicPr>
          <p:cNvPr id="13" name="Obraz 12" descr="Obraz zawierający tekst, monitor komputerowy, w pomieszczeniu, Komputer PC&#10;&#10;Opis wygenerowany automatycznie">
            <a:extLst>
              <a:ext uri="{FF2B5EF4-FFF2-40B4-BE49-F238E27FC236}">
                <a16:creationId xmlns:a16="http://schemas.microsoft.com/office/drawing/2014/main" id="{C9455CE9-3A61-6B49-11AF-F7ACF3340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8878" y="-314627"/>
            <a:ext cx="5950618" cy="334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7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/>
          <p:cNvSpPr txBox="1">
            <a:spLocks noGrp="1"/>
          </p:cNvSpPr>
          <p:nvPr>
            <p:ph type="ctrTitle"/>
          </p:nvPr>
        </p:nvSpPr>
        <p:spPr>
          <a:xfrm>
            <a:off x="4366448" y="1764423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SOLUTION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5" name="Google Shape;825;p100"/>
          <p:cNvSpPr txBox="1">
            <a:spLocks noGrp="1"/>
          </p:cNvSpPr>
          <p:nvPr>
            <p:ph type="subTitle" idx="1"/>
          </p:nvPr>
        </p:nvSpPr>
        <p:spPr>
          <a:xfrm>
            <a:off x="4366448" y="2309228"/>
            <a:ext cx="4299000" cy="857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solution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feasible</a:t>
            </a:r>
            <a:r>
              <a:rPr lang="pl-PL" dirty="0"/>
              <a:t> to </a:t>
            </a:r>
            <a:r>
              <a:rPr lang="pl-PL" dirty="0" err="1"/>
              <a:t>protect</a:t>
            </a:r>
            <a:r>
              <a:rPr lang="pl-PL" dirty="0"/>
              <a:t> the </a:t>
            </a:r>
            <a:r>
              <a:rPr lang="pl-PL" dirty="0" err="1"/>
              <a:t>security</a:t>
            </a:r>
            <a:r>
              <a:rPr lang="pl-PL" dirty="0"/>
              <a:t> </a:t>
            </a:r>
            <a:r>
              <a:rPr lang="pl-PL" dirty="0" err="1"/>
              <a:t>fundamentials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together</a:t>
            </a:r>
            <a:r>
              <a:rPr lang="pl-PL" dirty="0"/>
              <a:t>? 😎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7700" y="825603"/>
            <a:ext cx="6851052" cy="364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27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/>
              <a:t>PoC</a:t>
            </a:r>
            <a:endParaRPr dirty="0"/>
          </a:p>
        </p:txBody>
      </p:sp>
      <p:pic>
        <p:nvPicPr>
          <p:cNvPr id="2" name="Multimedia online 1" title="20 kwietnia 2024">
            <a:hlinkClick r:id="" action="ppaction://media"/>
            <a:extLst>
              <a:ext uri="{FF2B5EF4-FFF2-40B4-BE49-F238E27FC236}">
                <a16:creationId xmlns:a16="http://schemas.microsoft.com/office/drawing/2014/main" id="{BED9A734-B9EB-23FD-3D7E-C86582A349C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962972" y="1429363"/>
            <a:ext cx="3133704" cy="1962615"/>
          </a:xfrm>
          <a:prstGeom prst="rect">
            <a:avLst/>
          </a:prstGeom>
        </p:spPr>
      </p:pic>
      <p:pic>
        <p:nvPicPr>
          <p:cNvPr id="6" name="Obraz 5" descr="Obraz zawierający Grafika, symbol, clipart, krąg&#10;&#10;Opis wygenerowany automatycznie">
            <a:extLst>
              <a:ext uri="{FF2B5EF4-FFF2-40B4-BE49-F238E27FC236}">
                <a16:creationId xmlns:a16="http://schemas.microsoft.com/office/drawing/2014/main" id="{FA769411-23D3-2AF8-3319-939F90484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56" y="335350"/>
            <a:ext cx="1088455" cy="1436893"/>
          </a:xfrm>
          <a:prstGeom prst="rect">
            <a:avLst/>
          </a:prstGeom>
        </p:spPr>
      </p:pic>
      <p:pic>
        <p:nvPicPr>
          <p:cNvPr id="10" name="Obraz 9" descr="Obraz zawierający Grafika, symbol, krąg, sztuka&#10;&#10;Opis wygenerowany automatycznie">
            <a:extLst>
              <a:ext uri="{FF2B5EF4-FFF2-40B4-BE49-F238E27FC236}">
                <a16:creationId xmlns:a16="http://schemas.microsoft.com/office/drawing/2014/main" id="{049F7D27-B2E2-CCBC-8D2C-6B54CEB8A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9131" y="283597"/>
            <a:ext cx="1222156" cy="1222156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CB2319B5-B84A-C64D-FA52-D947FB5D24DD}"/>
              </a:ext>
            </a:extLst>
          </p:cNvPr>
          <p:cNvSpPr txBox="1"/>
          <p:nvPr/>
        </p:nvSpPr>
        <p:spPr>
          <a:xfrm>
            <a:off x="7448198" y="1372133"/>
            <a:ext cx="1670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>
                <a:latin typeface="Arial" panose="020B0604020202020204" pitchFamily="34" charset="0"/>
                <a:cs typeface="Arial" panose="020B0604020202020204" pitchFamily="34" charset="0"/>
              </a:rPr>
              <a:t>ResNet-50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A8C09-D531-7876-43FF-0891E4BFB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58" y="2257357"/>
            <a:ext cx="2302666" cy="108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Obraz 19" descr="Obraz zawierający Czcionka, tekst, logo, Grafika&#10;&#10;Opis wygenerowany automatycznie">
            <a:extLst>
              <a:ext uri="{FF2B5EF4-FFF2-40B4-BE49-F238E27FC236}">
                <a16:creationId xmlns:a16="http://schemas.microsoft.com/office/drawing/2014/main" id="{DF829980-ECBC-71E7-0A27-0FDB8C363E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9688" y="1782318"/>
            <a:ext cx="1658127" cy="13815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23"/>
          <p:cNvSpPr txBox="1">
            <a:spLocks noGrp="1"/>
          </p:cNvSpPr>
          <p:nvPr>
            <p:ph type="ctrTitle"/>
          </p:nvPr>
        </p:nvSpPr>
        <p:spPr>
          <a:xfrm flipH="1">
            <a:off x="540000" y="448619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pl-PL" dirty="0"/>
              <a:t>IMPLEMENTATION</a:t>
            </a:r>
            <a:endParaRPr dirty="0"/>
          </a:p>
        </p:txBody>
      </p:sp>
      <p:sp>
        <p:nvSpPr>
          <p:cNvPr id="1190" name="Google Shape;1190;p123"/>
          <p:cNvSpPr txBox="1">
            <a:spLocks noGrp="1"/>
          </p:cNvSpPr>
          <p:nvPr>
            <p:ph type="subTitle" idx="1"/>
          </p:nvPr>
        </p:nvSpPr>
        <p:spPr>
          <a:xfrm>
            <a:off x="1514868" y="2849045"/>
            <a:ext cx="18129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/>
              <a:t>Assigned</a:t>
            </a:r>
            <a:r>
              <a:rPr lang="pl-PL" dirty="0"/>
              <a:t> </a:t>
            </a:r>
            <a:r>
              <a:rPr lang="pl-PL" dirty="0" err="1"/>
              <a:t>workplaces</a:t>
            </a:r>
            <a:endParaRPr dirty="0"/>
          </a:p>
        </p:txBody>
      </p:sp>
      <p:sp>
        <p:nvSpPr>
          <p:cNvPr id="1191" name="Google Shape;1191;p123"/>
          <p:cNvSpPr txBox="1">
            <a:spLocks noGrp="1"/>
          </p:cNvSpPr>
          <p:nvPr>
            <p:ph type="subTitle" idx="2"/>
          </p:nvPr>
        </p:nvSpPr>
        <p:spPr>
          <a:xfrm>
            <a:off x="5816234" y="2854535"/>
            <a:ext cx="1873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/>
              <a:t>Open </a:t>
            </a:r>
            <a:r>
              <a:rPr lang="pl-PL" dirty="0" err="1"/>
              <a:t>space</a:t>
            </a:r>
            <a:r>
              <a:rPr lang="pl-PL" dirty="0"/>
              <a:t> </a:t>
            </a:r>
            <a:r>
              <a:rPr lang="pl-PL" dirty="0" err="1"/>
              <a:t>offices</a:t>
            </a:r>
            <a:endParaRPr lang="en-US" dirty="0"/>
          </a:p>
        </p:txBody>
      </p:sp>
      <p:pic>
        <p:nvPicPr>
          <p:cNvPr id="7" name="Grafika 6" descr="Skrzynka odbiorcza z wypełnieniem pełnym">
            <a:extLst>
              <a:ext uri="{FF2B5EF4-FFF2-40B4-BE49-F238E27FC236}">
                <a16:creationId xmlns:a16="http://schemas.microsoft.com/office/drawing/2014/main" id="{D0510011-5BA9-BD8C-0AA8-395E8BED7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4471" y="2441784"/>
            <a:ext cx="513455" cy="513455"/>
          </a:xfrm>
          <a:prstGeom prst="rect">
            <a:avLst/>
          </a:prstGeom>
        </p:spPr>
      </p:pic>
      <p:pic>
        <p:nvPicPr>
          <p:cNvPr id="9" name="Grafika 8" descr="Praca w domu z wypełnieniem pełnym">
            <a:extLst>
              <a:ext uri="{FF2B5EF4-FFF2-40B4-BE49-F238E27FC236}">
                <a16:creationId xmlns:a16="http://schemas.microsoft.com/office/drawing/2014/main" id="{3E9DA2AD-C8BC-E4C2-FFBC-38E9D61C5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96105" y="2447268"/>
            <a:ext cx="513455" cy="513455"/>
          </a:xfrm>
          <a:prstGeom prst="rect">
            <a:avLst/>
          </a:prstGeom>
        </p:spPr>
      </p:pic>
      <p:sp>
        <p:nvSpPr>
          <p:cNvPr id="4" name="Google Shape;1190;p123">
            <a:extLst>
              <a:ext uri="{FF2B5EF4-FFF2-40B4-BE49-F238E27FC236}">
                <a16:creationId xmlns:a16="http://schemas.microsoft.com/office/drawing/2014/main" id="{32C08E7F-FE5C-07DC-CDE7-545192CD7698}"/>
              </a:ext>
            </a:extLst>
          </p:cNvPr>
          <p:cNvSpPr txBox="1">
            <a:spLocks/>
          </p:cNvSpPr>
          <p:nvPr/>
        </p:nvSpPr>
        <p:spPr>
          <a:xfrm>
            <a:off x="3680565" y="2849045"/>
            <a:ext cx="18129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pl-PL" dirty="0" err="1"/>
              <a:t>Existing</a:t>
            </a:r>
            <a:r>
              <a:rPr lang="pl-PL" dirty="0"/>
              <a:t> </a:t>
            </a:r>
            <a:r>
              <a:rPr lang="pl-PL" dirty="0" err="1"/>
              <a:t>cameras</a:t>
            </a:r>
            <a:endParaRPr lang="pl-PL" dirty="0"/>
          </a:p>
        </p:txBody>
      </p:sp>
      <p:pic>
        <p:nvPicPr>
          <p:cNvPr id="8" name="Grafika 7" descr="Kamera internetowa z wypełnieniem pełnym">
            <a:extLst>
              <a:ext uri="{FF2B5EF4-FFF2-40B4-BE49-F238E27FC236}">
                <a16:creationId xmlns:a16="http://schemas.microsoft.com/office/drawing/2014/main" id="{A18F46C7-26AC-B37F-FEB3-EB85CFF53D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69449" y="2395960"/>
            <a:ext cx="605101" cy="6051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229</Words>
  <Application>Microsoft Office PowerPoint</Application>
  <PresentationFormat>Pokaz na ekranie (16:9)</PresentationFormat>
  <Paragraphs>51</Paragraphs>
  <Slides>15</Slides>
  <Notes>14</Notes>
  <HiddenSlides>0</HiddenSlides>
  <MMClips>1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22" baseType="lpstr">
      <vt:lpstr>Arial</vt:lpstr>
      <vt:lpstr>Roboto</vt:lpstr>
      <vt:lpstr>Fira Sans Extra Condensed Medium</vt:lpstr>
      <vt:lpstr>Wingdings</vt:lpstr>
      <vt:lpstr>Squada One</vt:lpstr>
      <vt:lpstr>Roboto Condensed Light</vt:lpstr>
      <vt:lpstr>Tech Startup XL by Slidesgo</vt:lpstr>
      <vt:lpstr>Lock Guardian</vt:lpstr>
      <vt:lpstr>PROBLEM </vt:lpstr>
      <vt:lpstr>EXISTING SOLUTIONS</vt:lpstr>
      <vt:lpstr>EXISTING SOLUTIONS</vt:lpstr>
      <vt:lpstr>“Sounds good… However”</vt:lpstr>
      <vt:lpstr>Prezentacja programu PowerPoint</vt:lpstr>
      <vt:lpstr>SOLUTION </vt:lpstr>
      <vt:lpstr>PoC</vt:lpstr>
      <vt:lpstr>IMPLEMENTATION</vt:lpstr>
      <vt:lpstr>COMPETITIVE ADVANTAGE</vt:lpstr>
      <vt:lpstr>PRIVACY CONCERNS</vt:lpstr>
      <vt:lpstr>FINANCE &amp; INFRASTRUCTURE</vt:lpstr>
      <vt:lpstr>PRODUCT OVERVIEW </vt:lpstr>
      <vt:lpstr>FUTURE PLANS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Lock Guardian</dc:title>
  <cp:lastModifiedBy>Krzysztof Uszko</cp:lastModifiedBy>
  <cp:revision>33</cp:revision>
  <dcterms:modified xsi:type="dcterms:W3CDTF">2024-04-21T12:36:37Z</dcterms:modified>
</cp:coreProperties>
</file>